
<file path=[Content_Types].xml><?xml version="1.0" encoding="utf-8"?>
<Types xmlns="http://schemas.openxmlformats.org/package/2006/content-types">
  <Default Extension="xml" ContentType="application/xml"/>
  <Default Extension="jpeg" ContentType="image/jpeg"/>
  <Default Extension="jpg" ContentType="image/jpeg"/>
  <Default Extension="rels" ContentType="application/vnd.openxmlformats-package.relationships+xml"/>
  <Default Extension="xlsx" ContentType="application/vnd.openxmlformats-officedocument.spreadsheetml.sheet"/>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2.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3.xml" ContentType="application/vnd.openxmlformats-officedocument.theme+xml"/>
  <Override PartName="/ppt/slideLayouts/slideLayout47.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 id="2147483679" r:id="rId2"/>
    <p:sldMasterId id="2147483701" r:id="rId3"/>
    <p:sldMasterId id="2147483703" r:id="rId4"/>
  </p:sldMasterIdLst>
  <p:notesMasterIdLst>
    <p:notesMasterId r:id="rId57"/>
  </p:notesMasterIdLst>
  <p:handoutMasterIdLst>
    <p:handoutMasterId r:id="rId58"/>
  </p:handoutMasterIdLst>
  <p:sldIdLst>
    <p:sldId id="698" r:id="rId5"/>
    <p:sldId id="620" r:id="rId6"/>
    <p:sldId id="785" r:id="rId7"/>
    <p:sldId id="786" r:id="rId8"/>
    <p:sldId id="787" r:id="rId9"/>
    <p:sldId id="788" r:id="rId10"/>
    <p:sldId id="739" r:id="rId11"/>
    <p:sldId id="661" r:id="rId12"/>
    <p:sldId id="736" r:id="rId13"/>
    <p:sldId id="784" r:id="rId14"/>
    <p:sldId id="737" r:id="rId15"/>
    <p:sldId id="738" r:id="rId16"/>
    <p:sldId id="789" r:id="rId17"/>
    <p:sldId id="732" r:id="rId18"/>
    <p:sldId id="794" r:id="rId19"/>
    <p:sldId id="776" r:id="rId20"/>
    <p:sldId id="717" r:id="rId21"/>
    <p:sldId id="791" r:id="rId22"/>
    <p:sldId id="779" r:id="rId23"/>
    <p:sldId id="780" r:id="rId24"/>
    <p:sldId id="781" r:id="rId25"/>
    <p:sldId id="756" r:id="rId26"/>
    <p:sldId id="799" r:id="rId27"/>
    <p:sldId id="800" r:id="rId28"/>
    <p:sldId id="801" r:id="rId29"/>
    <p:sldId id="760" r:id="rId30"/>
    <p:sldId id="709" r:id="rId31"/>
    <p:sldId id="802" r:id="rId32"/>
    <p:sldId id="782" r:id="rId33"/>
    <p:sldId id="681" r:id="rId34"/>
    <p:sldId id="755" r:id="rId35"/>
    <p:sldId id="754" r:id="rId36"/>
    <p:sldId id="719" r:id="rId37"/>
    <p:sldId id="721" r:id="rId38"/>
    <p:sldId id="722" r:id="rId39"/>
    <p:sldId id="720" r:id="rId40"/>
    <p:sldId id="724" r:id="rId41"/>
    <p:sldId id="728" r:id="rId42"/>
    <p:sldId id="729" r:id="rId43"/>
    <p:sldId id="725" r:id="rId44"/>
    <p:sldId id="723" r:id="rId45"/>
    <p:sldId id="731" r:id="rId46"/>
    <p:sldId id="727" r:id="rId47"/>
    <p:sldId id="757" r:id="rId48"/>
    <p:sldId id="761" r:id="rId49"/>
    <p:sldId id="762" r:id="rId50"/>
    <p:sldId id="763" r:id="rId51"/>
    <p:sldId id="775" r:id="rId52"/>
    <p:sldId id="774" r:id="rId53"/>
    <p:sldId id="701" r:id="rId54"/>
    <p:sldId id="700" r:id="rId55"/>
    <p:sldId id="597" r:id="rId56"/>
  </p:sldIdLst>
  <p:sldSz cx="9144000" cy="5143500" type="screen16x9"/>
  <p:notesSz cx="6858000" cy="9144000"/>
  <p:defaultTextStyle>
    <a:defPPr>
      <a:defRPr lang="en-US"/>
    </a:defPPr>
    <a:lvl1pPr marL="0" algn="l" defTabSz="914308" rtl="0" eaLnBrk="1" latinLnBrk="0" hangingPunct="1">
      <a:defRPr sz="1800" kern="1200">
        <a:solidFill>
          <a:schemeClr val="tx1"/>
        </a:solidFill>
        <a:latin typeface="+mn-lt"/>
        <a:ea typeface="+mn-ea"/>
        <a:cs typeface="+mn-cs"/>
      </a:defRPr>
    </a:lvl1pPr>
    <a:lvl2pPr marL="457156" algn="l" defTabSz="914308" rtl="0" eaLnBrk="1" latinLnBrk="0" hangingPunct="1">
      <a:defRPr sz="1800" kern="1200">
        <a:solidFill>
          <a:schemeClr val="tx1"/>
        </a:solidFill>
        <a:latin typeface="+mn-lt"/>
        <a:ea typeface="+mn-ea"/>
        <a:cs typeface="+mn-cs"/>
      </a:defRPr>
    </a:lvl2pPr>
    <a:lvl3pPr marL="914308" algn="l" defTabSz="914308" rtl="0" eaLnBrk="1" latinLnBrk="0" hangingPunct="1">
      <a:defRPr sz="1800" kern="1200">
        <a:solidFill>
          <a:schemeClr val="tx1"/>
        </a:solidFill>
        <a:latin typeface="+mn-lt"/>
        <a:ea typeface="+mn-ea"/>
        <a:cs typeface="+mn-cs"/>
      </a:defRPr>
    </a:lvl3pPr>
    <a:lvl4pPr marL="1371464" algn="l" defTabSz="914308" rtl="0" eaLnBrk="1" latinLnBrk="0" hangingPunct="1">
      <a:defRPr sz="1800" kern="1200">
        <a:solidFill>
          <a:schemeClr val="tx1"/>
        </a:solidFill>
        <a:latin typeface="+mn-lt"/>
        <a:ea typeface="+mn-ea"/>
        <a:cs typeface="+mn-cs"/>
      </a:defRPr>
    </a:lvl4pPr>
    <a:lvl5pPr marL="1828616" algn="l" defTabSz="914308" rtl="0" eaLnBrk="1" latinLnBrk="0" hangingPunct="1">
      <a:defRPr sz="1800" kern="1200">
        <a:solidFill>
          <a:schemeClr val="tx1"/>
        </a:solidFill>
        <a:latin typeface="+mn-lt"/>
        <a:ea typeface="+mn-ea"/>
        <a:cs typeface="+mn-cs"/>
      </a:defRPr>
    </a:lvl5pPr>
    <a:lvl6pPr marL="2285772" algn="l" defTabSz="914308" rtl="0" eaLnBrk="1" latinLnBrk="0" hangingPunct="1">
      <a:defRPr sz="1800" kern="1200">
        <a:solidFill>
          <a:schemeClr val="tx1"/>
        </a:solidFill>
        <a:latin typeface="+mn-lt"/>
        <a:ea typeface="+mn-ea"/>
        <a:cs typeface="+mn-cs"/>
      </a:defRPr>
    </a:lvl6pPr>
    <a:lvl7pPr marL="2742924" algn="l" defTabSz="914308" rtl="0" eaLnBrk="1" latinLnBrk="0" hangingPunct="1">
      <a:defRPr sz="1800" kern="1200">
        <a:solidFill>
          <a:schemeClr val="tx1"/>
        </a:solidFill>
        <a:latin typeface="+mn-lt"/>
        <a:ea typeface="+mn-ea"/>
        <a:cs typeface="+mn-cs"/>
      </a:defRPr>
    </a:lvl7pPr>
    <a:lvl8pPr marL="3200080" algn="l" defTabSz="914308" rtl="0" eaLnBrk="1" latinLnBrk="0" hangingPunct="1">
      <a:defRPr sz="1800" kern="1200">
        <a:solidFill>
          <a:schemeClr val="tx1"/>
        </a:solidFill>
        <a:latin typeface="+mn-lt"/>
        <a:ea typeface="+mn-ea"/>
        <a:cs typeface="+mn-cs"/>
      </a:defRPr>
    </a:lvl8pPr>
    <a:lvl9pPr marL="3657235" algn="l" defTabSz="914308"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1620">
          <p15:clr>
            <a:srgbClr val="A4A3A4"/>
          </p15:clr>
        </p15:guide>
        <p15:guide id="2" pos="2880">
          <p15:clr>
            <a:srgbClr val="A4A3A4"/>
          </p15:clr>
        </p15:guide>
      </p15:sldGuideLst>
    </p:ext>
    <p:ext uri="{2D200454-40CA-4A62-9FC3-DE9A4176ACB9}">
      <p15:notesGuideLst xmlns=""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6FF"/>
    <a:srgbClr val="E7ECEF"/>
    <a:srgbClr val="0D6786"/>
    <a:srgbClr val="F8F8F7"/>
    <a:srgbClr val="FFFFFF"/>
    <a:srgbClr val="EFBD14"/>
    <a:srgbClr val="525068"/>
    <a:srgbClr val="FCFCFC"/>
    <a:srgbClr val="555464"/>
    <a:srgbClr val="4B496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323" autoAdjust="0"/>
    <p:restoredTop sz="79487" autoAdjust="0"/>
  </p:normalViewPr>
  <p:slideViewPr>
    <p:cSldViewPr>
      <p:cViewPr>
        <p:scale>
          <a:sx n="130" d="100"/>
          <a:sy n="130" d="100"/>
        </p:scale>
        <p:origin x="-1232" y="-272"/>
      </p:cViewPr>
      <p:guideLst>
        <p:guide orient="horz" pos="162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85" d="100"/>
          <a:sy n="85" d="100"/>
        </p:scale>
        <p:origin x="-3138" y="-7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63" Type="http://schemas.openxmlformats.org/officeDocument/2006/relationships/tableStyles" Target="tableStyles.xml"/><Relationship Id="rId50" Type="http://schemas.openxmlformats.org/officeDocument/2006/relationships/slide" Target="slides/slide46.xml"/><Relationship Id="rId51" Type="http://schemas.openxmlformats.org/officeDocument/2006/relationships/slide" Target="slides/slide47.xml"/><Relationship Id="rId52" Type="http://schemas.openxmlformats.org/officeDocument/2006/relationships/slide" Target="slides/slide48.xml"/><Relationship Id="rId53" Type="http://schemas.openxmlformats.org/officeDocument/2006/relationships/slide" Target="slides/slide49.xml"/><Relationship Id="rId54" Type="http://schemas.openxmlformats.org/officeDocument/2006/relationships/slide" Target="slides/slide50.xml"/><Relationship Id="rId55" Type="http://schemas.openxmlformats.org/officeDocument/2006/relationships/slide" Target="slides/slide51.xml"/><Relationship Id="rId56" Type="http://schemas.openxmlformats.org/officeDocument/2006/relationships/slide" Target="slides/slide52.xml"/><Relationship Id="rId57" Type="http://schemas.openxmlformats.org/officeDocument/2006/relationships/notesMaster" Target="notesMasters/notesMaster1.xml"/><Relationship Id="rId58" Type="http://schemas.openxmlformats.org/officeDocument/2006/relationships/handoutMaster" Target="handoutMasters/handoutMaster1.xml"/><Relationship Id="rId59" Type="http://schemas.openxmlformats.org/officeDocument/2006/relationships/printerSettings" Target="printerSettings/printerSettings1.bin"/><Relationship Id="rId40" Type="http://schemas.openxmlformats.org/officeDocument/2006/relationships/slide" Target="slides/slide36.xml"/><Relationship Id="rId41" Type="http://schemas.openxmlformats.org/officeDocument/2006/relationships/slide" Target="slides/slide37.xml"/><Relationship Id="rId42" Type="http://schemas.openxmlformats.org/officeDocument/2006/relationships/slide" Target="slides/slide38.xml"/><Relationship Id="rId43" Type="http://schemas.openxmlformats.org/officeDocument/2006/relationships/slide" Target="slides/slide39.xml"/><Relationship Id="rId44" Type="http://schemas.openxmlformats.org/officeDocument/2006/relationships/slide" Target="slides/slide40.xml"/><Relationship Id="rId45" Type="http://schemas.openxmlformats.org/officeDocument/2006/relationships/slide" Target="slides/slide41.xml"/><Relationship Id="rId46" Type="http://schemas.openxmlformats.org/officeDocument/2006/relationships/slide" Target="slides/slide42.xml"/><Relationship Id="rId47" Type="http://schemas.openxmlformats.org/officeDocument/2006/relationships/slide" Target="slides/slide43.xml"/><Relationship Id="rId48" Type="http://schemas.openxmlformats.org/officeDocument/2006/relationships/slide" Target="slides/slide44.xml"/><Relationship Id="rId49" Type="http://schemas.openxmlformats.org/officeDocument/2006/relationships/slide" Target="slides/slide45.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Master" Target="slideMasters/slideMaster4.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37" Type="http://schemas.openxmlformats.org/officeDocument/2006/relationships/slide" Target="slides/slide33.xml"/><Relationship Id="rId38" Type="http://schemas.openxmlformats.org/officeDocument/2006/relationships/slide" Target="slides/slide34.xml"/><Relationship Id="rId39" Type="http://schemas.openxmlformats.org/officeDocument/2006/relationships/slide" Target="slides/slide35.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60" Type="http://schemas.openxmlformats.org/officeDocument/2006/relationships/presProps" Target="presProps.xml"/><Relationship Id="rId61" Type="http://schemas.openxmlformats.org/officeDocument/2006/relationships/viewProps" Target="viewProps.xml"/><Relationship Id="rId62" Type="http://schemas.openxmlformats.org/officeDocument/2006/relationships/theme" Target="theme/theme1.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Sheet1.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Sheet2.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34"/>
    </mc:Choice>
    <mc:Fallback>
      <c:style val="34"/>
    </mc:Fallback>
  </mc:AlternateContent>
  <c:chart>
    <c:autoTitleDeleted val="0"/>
    <c:plotArea>
      <c:layout/>
      <c:barChart>
        <c:barDir val="col"/>
        <c:grouping val="clustered"/>
        <c:varyColors val="0"/>
        <c:ser>
          <c:idx val="0"/>
          <c:order val="0"/>
          <c:tx>
            <c:strRef>
              <c:f>Sheet1!$B$1</c:f>
              <c:strCache>
                <c:ptCount val="1"/>
                <c:pt idx="0">
                  <c:v>Cassandra 2.1</c:v>
                </c:pt>
              </c:strCache>
            </c:strRef>
          </c:tx>
          <c:invertIfNegative val="0"/>
          <c:cat>
            <c:strRef>
              <c:f>Sheet1!$A$2</c:f>
              <c:strCache>
                <c:ptCount val="1"/>
                <c:pt idx="0">
                  <c:v>Category 1</c:v>
                </c:pt>
              </c:strCache>
            </c:strRef>
          </c:cat>
          <c:val>
            <c:numRef>
              <c:f>Sheet1!$B$2</c:f>
              <c:numCache>
                <c:formatCode>General</c:formatCode>
                <c:ptCount val="1"/>
                <c:pt idx="0">
                  <c:v>221073.0</c:v>
                </c:pt>
              </c:numCache>
            </c:numRef>
          </c:val>
        </c:ser>
        <c:ser>
          <c:idx val="1"/>
          <c:order val="1"/>
          <c:tx>
            <c:strRef>
              <c:f>Sheet1!$C$1</c:f>
              <c:strCache>
                <c:ptCount val="1"/>
                <c:pt idx="0">
                  <c:v>Couchbase 3.0</c:v>
                </c:pt>
              </c:strCache>
            </c:strRef>
          </c:tx>
          <c:invertIfNegative val="0"/>
          <c:cat>
            <c:strRef>
              <c:f>Sheet1!$A$2</c:f>
              <c:strCache>
                <c:ptCount val="1"/>
                <c:pt idx="0">
                  <c:v>Category 1</c:v>
                </c:pt>
              </c:strCache>
            </c:strRef>
          </c:cat>
          <c:val>
            <c:numRef>
              <c:f>Sheet1!$C$2</c:f>
              <c:numCache>
                <c:formatCode>General</c:formatCode>
                <c:ptCount val="1"/>
                <c:pt idx="0">
                  <c:v>65978.0</c:v>
                </c:pt>
              </c:numCache>
            </c:numRef>
          </c:val>
        </c:ser>
        <c:ser>
          <c:idx val="2"/>
          <c:order val="2"/>
          <c:tx>
            <c:strRef>
              <c:f>Sheet1!$D$1</c:f>
              <c:strCache>
                <c:ptCount val="1"/>
                <c:pt idx="0">
                  <c:v>Hbase 0.94</c:v>
                </c:pt>
              </c:strCache>
            </c:strRef>
          </c:tx>
          <c:invertIfNegative val="0"/>
          <c:cat>
            <c:strRef>
              <c:f>Sheet1!$A$2</c:f>
              <c:strCache>
                <c:ptCount val="1"/>
                <c:pt idx="0">
                  <c:v>Category 1</c:v>
                </c:pt>
              </c:strCache>
            </c:strRef>
          </c:cat>
          <c:val>
            <c:numRef>
              <c:f>Sheet1!$D$2</c:f>
              <c:numCache>
                <c:formatCode>General</c:formatCode>
                <c:ptCount val="1"/>
                <c:pt idx="0">
                  <c:v>44205.0</c:v>
                </c:pt>
              </c:numCache>
            </c:numRef>
          </c:val>
        </c:ser>
        <c:ser>
          <c:idx val="3"/>
          <c:order val="3"/>
          <c:tx>
            <c:strRef>
              <c:f>Sheet1!$E$1</c:f>
              <c:strCache>
                <c:ptCount val="1"/>
                <c:pt idx="0">
                  <c:v>MongoDB 3.0</c:v>
                </c:pt>
              </c:strCache>
            </c:strRef>
          </c:tx>
          <c:invertIfNegative val="0"/>
          <c:cat>
            <c:strRef>
              <c:f>Sheet1!$A$2</c:f>
              <c:strCache>
                <c:ptCount val="1"/>
                <c:pt idx="0">
                  <c:v>Category 1</c:v>
                </c:pt>
              </c:strCache>
            </c:strRef>
          </c:cat>
          <c:val>
            <c:numRef>
              <c:f>Sheet1!$E$2</c:f>
              <c:numCache>
                <c:formatCode>General</c:formatCode>
                <c:ptCount val="1"/>
                <c:pt idx="0">
                  <c:v>6983.0</c:v>
                </c:pt>
              </c:numCache>
            </c:numRef>
          </c:val>
        </c:ser>
        <c:dLbls>
          <c:showLegendKey val="0"/>
          <c:showVal val="0"/>
          <c:showCatName val="0"/>
          <c:showSerName val="0"/>
          <c:showPercent val="0"/>
          <c:showBubbleSize val="0"/>
        </c:dLbls>
        <c:gapWidth val="150"/>
        <c:axId val="2140789224"/>
        <c:axId val="2140784600"/>
      </c:barChart>
      <c:catAx>
        <c:axId val="2140789224"/>
        <c:scaling>
          <c:orientation val="minMax"/>
        </c:scaling>
        <c:delete val="1"/>
        <c:axPos val="b"/>
        <c:majorTickMark val="out"/>
        <c:minorTickMark val="none"/>
        <c:tickLblPos val="nextTo"/>
        <c:crossAx val="2140784600"/>
        <c:crosses val="autoZero"/>
        <c:auto val="1"/>
        <c:lblAlgn val="ctr"/>
        <c:lblOffset val="100"/>
        <c:noMultiLvlLbl val="0"/>
      </c:catAx>
      <c:valAx>
        <c:axId val="2140784600"/>
        <c:scaling>
          <c:orientation val="minMax"/>
        </c:scaling>
        <c:delete val="0"/>
        <c:axPos val="l"/>
        <c:majorGridlines/>
        <c:title>
          <c:tx>
            <c:rich>
              <a:bodyPr rot="-5400000" vert="horz"/>
              <a:lstStyle/>
              <a:p>
                <a:pPr>
                  <a:defRPr sz="1100"/>
                </a:pPr>
                <a:r>
                  <a:rPr lang="en-US" sz="1100"/>
                  <a:t>Operations/sec</a:t>
                </a:r>
              </a:p>
            </c:rich>
          </c:tx>
          <c:layout/>
          <c:overlay val="0"/>
        </c:title>
        <c:numFmt formatCode="#,##0" sourceLinked="0"/>
        <c:majorTickMark val="out"/>
        <c:minorTickMark val="none"/>
        <c:tickLblPos val="nextTo"/>
        <c:txPr>
          <a:bodyPr/>
          <a:lstStyle/>
          <a:p>
            <a:pPr>
              <a:defRPr sz="1200"/>
            </a:pPr>
            <a:endParaRPr lang="en-US"/>
          </a:p>
        </c:txPr>
        <c:crossAx val="2140789224"/>
        <c:crosses val="autoZero"/>
        <c:crossBetween val="between"/>
      </c:valAx>
    </c:plotArea>
    <c:legend>
      <c:legendPos val="b"/>
      <c:layout/>
      <c:overlay val="0"/>
      <c:txPr>
        <a:bodyPr/>
        <a:lstStyle/>
        <a:p>
          <a:pPr>
            <a:defRPr sz="900"/>
          </a:pPr>
          <a:endParaRPr lang="en-US"/>
        </a:p>
      </c:txPr>
    </c:legend>
    <c:plotVisOnly val="1"/>
    <c:dispBlanksAs val="gap"/>
    <c:showDLblsOverMax val="0"/>
  </c:chart>
  <c:txPr>
    <a:bodyPr/>
    <a:lstStyle/>
    <a:p>
      <a:pPr>
        <a:defRPr sz="1800"/>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34"/>
    </mc:Choice>
    <mc:Fallback>
      <c:style val="34"/>
    </mc:Fallback>
  </mc:AlternateContent>
  <c:chart>
    <c:autoTitleDeleted val="0"/>
    <c:plotArea>
      <c:layout/>
      <c:barChart>
        <c:barDir val="col"/>
        <c:grouping val="clustered"/>
        <c:varyColors val="0"/>
        <c:ser>
          <c:idx val="0"/>
          <c:order val="0"/>
          <c:tx>
            <c:strRef>
              <c:f>Sheet1!$B$1</c:f>
              <c:strCache>
                <c:ptCount val="1"/>
                <c:pt idx="0">
                  <c:v>Cassandra 2.1</c:v>
                </c:pt>
              </c:strCache>
            </c:strRef>
          </c:tx>
          <c:invertIfNegative val="0"/>
          <c:cat>
            <c:strRef>
              <c:f>Sheet1!$A$2</c:f>
              <c:strCache>
                <c:ptCount val="1"/>
                <c:pt idx="0">
                  <c:v>Category 1</c:v>
                </c:pt>
              </c:strCache>
            </c:strRef>
          </c:cat>
          <c:val>
            <c:numRef>
              <c:f>Sheet1!$B$2</c:f>
              <c:numCache>
                <c:formatCode>General</c:formatCode>
                <c:ptCount val="1"/>
                <c:pt idx="0">
                  <c:v>384682.0</c:v>
                </c:pt>
              </c:numCache>
            </c:numRef>
          </c:val>
        </c:ser>
        <c:ser>
          <c:idx val="1"/>
          <c:order val="1"/>
          <c:tx>
            <c:strRef>
              <c:f>Sheet1!$C$1</c:f>
              <c:strCache>
                <c:ptCount val="1"/>
                <c:pt idx="0">
                  <c:v>Couchbase 3.0</c:v>
                </c:pt>
              </c:strCache>
            </c:strRef>
          </c:tx>
          <c:invertIfNegative val="0"/>
          <c:cat>
            <c:strRef>
              <c:f>Sheet1!$A$2</c:f>
              <c:strCache>
                <c:ptCount val="1"/>
                <c:pt idx="0">
                  <c:v>Category 1</c:v>
                </c:pt>
              </c:strCache>
            </c:strRef>
          </c:cat>
          <c:val>
            <c:numRef>
              <c:f>Sheet1!$C$2</c:f>
              <c:numCache>
                <c:formatCode>General</c:formatCode>
                <c:ptCount val="1"/>
                <c:pt idx="0">
                  <c:v>21375.0</c:v>
                </c:pt>
              </c:numCache>
            </c:numRef>
          </c:val>
        </c:ser>
        <c:ser>
          <c:idx val="2"/>
          <c:order val="2"/>
          <c:tx>
            <c:strRef>
              <c:f>Sheet1!$D$1</c:f>
              <c:strCache>
                <c:ptCount val="1"/>
                <c:pt idx="0">
                  <c:v>Hbase 0.94</c:v>
                </c:pt>
              </c:strCache>
            </c:strRef>
          </c:tx>
          <c:invertIfNegative val="0"/>
          <c:cat>
            <c:strRef>
              <c:f>Sheet1!$A$2</c:f>
              <c:strCache>
                <c:ptCount val="1"/>
                <c:pt idx="0">
                  <c:v>Category 1</c:v>
                </c:pt>
              </c:strCache>
            </c:strRef>
          </c:cat>
          <c:val>
            <c:numRef>
              <c:f>Sheet1!$D$2</c:f>
              <c:numCache>
                <c:formatCode>General</c:formatCode>
                <c:ptCount val="1"/>
                <c:pt idx="0">
                  <c:v>58463.0</c:v>
                </c:pt>
              </c:numCache>
            </c:numRef>
          </c:val>
        </c:ser>
        <c:ser>
          <c:idx val="3"/>
          <c:order val="3"/>
          <c:tx>
            <c:strRef>
              <c:f>Sheet1!$E$1</c:f>
              <c:strCache>
                <c:ptCount val="1"/>
                <c:pt idx="0">
                  <c:v>MongoDB 3.0</c:v>
                </c:pt>
              </c:strCache>
            </c:strRef>
          </c:tx>
          <c:invertIfNegative val="0"/>
          <c:cat>
            <c:strRef>
              <c:f>Sheet1!$A$2</c:f>
              <c:strCache>
                <c:ptCount val="1"/>
                <c:pt idx="0">
                  <c:v>Category 1</c:v>
                </c:pt>
              </c:strCache>
            </c:strRef>
          </c:cat>
          <c:val>
            <c:numRef>
              <c:f>Sheet1!$E$2</c:f>
              <c:numCache>
                <c:formatCode>General</c:formatCode>
                <c:ptCount val="1"/>
                <c:pt idx="0">
                  <c:v>2335.0</c:v>
                </c:pt>
              </c:numCache>
            </c:numRef>
          </c:val>
        </c:ser>
        <c:dLbls>
          <c:showLegendKey val="0"/>
          <c:showVal val="0"/>
          <c:showCatName val="0"/>
          <c:showSerName val="0"/>
          <c:showPercent val="0"/>
          <c:showBubbleSize val="0"/>
        </c:dLbls>
        <c:gapWidth val="150"/>
        <c:axId val="2141471416"/>
        <c:axId val="2141469512"/>
      </c:barChart>
      <c:catAx>
        <c:axId val="2141471416"/>
        <c:scaling>
          <c:orientation val="minMax"/>
        </c:scaling>
        <c:delete val="1"/>
        <c:axPos val="b"/>
        <c:majorTickMark val="out"/>
        <c:minorTickMark val="none"/>
        <c:tickLblPos val="nextTo"/>
        <c:crossAx val="2141469512"/>
        <c:crosses val="autoZero"/>
        <c:auto val="1"/>
        <c:lblAlgn val="ctr"/>
        <c:lblOffset val="100"/>
        <c:noMultiLvlLbl val="0"/>
      </c:catAx>
      <c:valAx>
        <c:axId val="2141469512"/>
        <c:scaling>
          <c:orientation val="minMax"/>
        </c:scaling>
        <c:delete val="0"/>
        <c:axPos val="l"/>
        <c:majorGridlines/>
        <c:title>
          <c:tx>
            <c:rich>
              <a:bodyPr rot="-5400000" vert="horz"/>
              <a:lstStyle/>
              <a:p>
                <a:pPr>
                  <a:defRPr sz="1100"/>
                </a:pPr>
                <a:r>
                  <a:rPr lang="en-US" sz="1100"/>
                  <a:t>Operations/sec</a:t>
                </a:r>
              </a:p>
            </c:rich>
          </c:tx>
          <c:layout/>
          <c:overlay val="0"/>
        </c:title>
        <c:numFmt formatCode="#,##0" sourceLinked="0"/>
        <c:majorTickMark val="out"/>
        <c:minorTickMark val="none"/>
        <c:tickLblPos val="nextTo"/>
        <c:txPr>
          <a:bodyPr/>
          <a:lstStyle/>
          <a:p>
            <a:pPr>
              <a:defRPr sz="1200"/>
            </a:pPr>
            <a:endParaRPr lang="en-US"/>
          </a:p>
        </c:txPr>
        <c:crossAx val="2141471416"/>
        <c:crosses val="autoZero"/>
        <c:crossBetween val="between"/>
      </c:valAx>
    </c:plotArea>
    <c:legend>
      <c:legendPos val="b"/>
      <c:layout/>
      <c:overlay val="0"/>
      <c:txPr>
        <a:bodyPr/>
        <a:lstStyle/>
        <a:p>
          <a:pPr>
            <a:defRPr sz="900"/>
          </a:pPr>
          <a:endParaRPr lang="en-US"/>
        </a:p>
      </c:txPr>
    </c:legend>
    <c:plotVisOnly val="1"/>
    <c:dispBlanksAs val="gap"/>
    <c:showDLblsOverMax val="0"/>
  </c:chart>
  <c:txPr>
    <a:bodyPr/>
    <a:lstStyle/>
    <a:p>
      <a:pPr>
        <a:defRPr sz="1800"/>
      </a:pPr>
      <a:endParaRPr lang="en-US"/>
    </a:p>
  </c:txPr>
  <c:externalData r:id="rId1">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833183A-1356-7A44-9854-A1D3F7EB2CB8}" type="datetimeFigureOut">
              <a:rPr lang="en-US" smtClean="0"/>
              <a:pPr/>
              <a:t>9/26/16</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68A85A2-821D-C34E-B01E-999292313745}" type="slidenum">
              <a:rPr lang="en-US" smtClean="0"/>
              <a:pPr/>
              <a:t>‹#›</a:t>
            </a:fld>
            <a:endParaRPr lang="en-US" dirty="0"/>
          </a:p>
        </p:txBody>
      </p:sp>
    </p:spTree>
    <p:extLst>
      <p:ext uri="{BB962C8B-B14F-4D97-AF65-F5344CB8AC3E}">
        <p14:creationId xmlns:p14="http://schemas.microsoft.com/office/powerpoint/2010/main" val="262495340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F052239-6C6F-472F-B175-F0FADCEE2BD3}" type="datetimeFigureOut">
              <a:rPr lang="en-US" smtClean="0"/>
              <a:pPr/>
              <a:t>9/26/16</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4FF5570-FE69-4FDF-99DA-8CDE436443CD}" type="slidenum">
              <a:rPr lang="en-US" smtClean="0"/>
              <a:pPr/>
              <a:t>‹#›</a:t>
            </a:fld>
            <a:endParaRPr lang="en-US" dirty="0"/>
          </a:p>
        </p:txBody>
      </p:sp>
    </p:spTree>
    <p:extLst>
      <p:ext uri="{BB962C8B-B14F-4D97-AF65-F5344CB8AC3E}">
        <p14:creationId xmlns:p14="http://schemas.microsoft.com/office/powerpoint/2010/main" val="1880055383"/>
      </p:ext>
    </p:extLst>
  </p:cSld>
  <p:clrMap bg1="lt1" tx1="dk1" bg2="lt2" tx2="dk2" accent1="accent1" accent2="accent2" accent3="accent3" accent4="accent4" accent5="accent5" accent6="accent6" hlink="hlink" folHlink="folHlink"/>
  <p:hf hdr="0" ftr="0" dt="0"/>
  <p:notesStyle>
    <a:lvl1pPr marL="0" algn="l" defTabSz="914308" rtl="0" eaLnBrk="1" latinLnBrk="0" hangingPunct="1">
      <a:defRPr sz="1200" kern="1200">
        <a:solidFill>
          <a:schemeClr val="tx1"/>
        </a:solidFill>
        <a:latin typeface="+mn-lt"/>
        <a:ea typeface="+mn-ea"/>
        <a:cs typeface="+mn-cs"/>
      </a:defRPr>
    </a:lvl1pPr>
    <a:lvl2pPr marL="457156" algn="l" defTabSz="914308" rtl="0" eaLnBrk="1" latinLnBrk="0" hangingPunct="1">
      <a:defRPr sz="1200" kern="1200">
        <a:solidFill>
          <a:schemeClr val="tx1"/>
        </a:solidFill>
        <a:latin typeface="+mn-lt"/>
        <a:ea typeface="+mn-ea"/>
        <a:cs typeface="+mn-cs"/>
      </a:defRPr>
    </a:lvl2pPr>
    <a:lvl3pPr marL="914308" algn="l" defTabSz="914308" rtl="0" eaLnBrk="1" latinLnBrk="0" hangingPunct="1">
      <a:defRPr sz="1200" kern="1200">
        <a:solidFill>
          <a:schemeClr val="tx1"/>
        </a:solidFill>
        <a:latin typeface="+mn-lt"/>
        <a:ea typeface="+mn-ea"/>
        <a:cs typeface="+mn-cs"/>
      </a:defRPr>
    </a:lvl3pPr>
    <a:lvl4pPr marL="1371464" algn="l" defTabSz="914308" rtl="0" eaLnBrk="1" latinLnBrk="0" hangingPunct="1">
      <a:defRPr sz="1200" kern="1200">
        <a:solidFill>
          <a:schemeClr val="tx1"/>
        </a:solidFill>
        <a:latin typeface="+mn-lt"/>
        <a:ea typeface="+mn-ea"/>
        <a:cs typeface="+mn-cs"/>
      </a:defRPr>
    </a:lvl4pPr>
    <a:lvl5pPr marL="1828616" algn="l" defTabSz="914308" rtl="0" eaLnBrk="1" latinLnBrk="0" hangingPunct="1">
      <a:defRPr sz="1200" kern="1200">
        <a:solidFill>
          <a:schemeClr val="tx1"/>
        </a:solidFill>
        <a:latin typeface="+mn-lt"/>
        <a:ea typeface="+mn-ea"/>
        <a:cs typeface="+mn-cs"/>
      </a:defRPr>
    </a:lvl5pPr>
    <a:lvl6pPr marL="2285772" algn="l" defTabSz="914308" rtl="0" eaLnBrk="1" latinLnBrk="0" hangingPunct="1">
      <a:defRPr sz="1200" kern="1200">
        <a:solidFill>
          <a:schemeClr val="tx1"/>
        </a:solidFill>
        <a:latin typeface="+mn-lt"/>
        <a:ea typeface="+mn-ea"/>
        <a:cs typeface="+mn-cs"/>
      </a:defRPr>
    </a:lvl6pPr>
    <a:lvl7pPr marL="2742924" algn="l" defTabSz="914308" rtl="0" eaLnBrk="1" latinLnBrk="0" hangingPunct="1">
      <a:defRPr sz="1200" kern="1200">
        <a:solidFill>
          <a:schemeClr val="tx1"/>
        </a:solidFill>
        <a:latin typeface="+mn-lt"/>
        <a:ea typeface="+mn-ea"/>
        <a:cs typeface="+mn-cs"/>
      </a:defRPr>
    </a:lvl7pPr>
    <a:lvl8pPr marL="3200080" algn="l" defTabSz="914308" rtl="0" eaLnBrk="1" latinLnBrk="0" hangingPunct="1">
      <a:defRPr sz="1200" kern="1200">
        <a:solidFill>
          <a:schemeClr val="tx1"/>
        </a:solidFill>
        <a:latin typeface="+mn-lt"/>
        <a:ea typeface="+mn-ea"/>
        <a:cs typeface="+mn-cs"/>
      </a:defRPr>
    </a:lvl8pPr>
    <a:lvl9pPr marL="3657235" algn="l" defTabSz="914308"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Hello, thank</a:t>
            </a:r>
            <a:r>
              <a:rPr lang="en-US" baseline="0" dirty="0" smtClean="0"/>
              <a:t> you for joining us and welcome to another episode in our series of webinars for architects.</a:t>
            </a: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E4FF5570-FE69-4FDF-99DA-8CDE436443CD}" type="slidenum">
              <a:rPr lang="en-US" smtClean="0">
                <a:solidFill>
                  <a:prstClr val="black"/>
                </a:solidFill>
                <a:latin typeface="Calibri"/>
              </a:rPr>
              <a:pPr/>
              <a:t>1</a:t>
            </a:fld>
            <a:endParaRPr lang="en-US" dirty="0">
              <a:solidFill>
                <a:prstClr val="black"/>
              </a:solidFill>
              <a:latin typeface="Calibri"/>
            </a:endParaRPr>
          </a:p>
        </p:txBody>
      </p:sp>
    </p:spTree>
    <p:extLst>
      <p:ext uri="{BB962C8B-B14F-4D97-AF65-F5344CB8AC3E}">
        <p14:creationId xmlns:p14="http://schemas.microsoft.com/office/powerpoint/2010/main" val="41601166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Latency can cost money. Being slow can be just as bad as being down.</a:t>
            </a:r>
            <a:endParaRPr lang="en-US" baseline="0" dirty="0" smtClean="0"/>
          </a:p>
        </p:txBody>
      </p:sp>
      <p:sp>
        <p:nvSpPr>
          <p:cNvPr id="4" name="Slide Number Placeholder 3"/>
          <p:cNvSpPr>
            <a:spLocks noGrp="1"/>
          </p:cNvSpPr>
          <p:nvPr>
            <p:ph type="sldNum" sz="quarter" idx="10"/>
          </p:nvPr>
        </p:nvSpPr>
        <p:spPr/>
        <p:txBody>
          <a:bodyPr/>
          <a:lstStyle/>
          <a:p>
            <a:fld id="{BA7E4AFD-04C6-6249-A58E-7FAEE9AC0F1B}" type="slidenum">
              <a:rPr lang="en-US" smtClean="0"/>
              <a:pPr/>
              <a:t>10</a:t>
            </a:fld>
            <a:endParaRPr lang="en-US"/>
          </a:p>
        </p:txBody>
      </p:sp>
    </p:spTree>
    <p:extLst>
      <p:ext uri="{BB962C8B-B14F-4D97-AF65-F5344CB8AC3E}">
        <p14:creationId xmlns:p14="http://schemas.microsoft.com/office/powerpoint/2010/main" val="39775469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If site is slow to process my order, I go to another</a:t>
            </a:r>
            <a:r>
              <a:rPr lang="en-US" baseline="0" dirty="0" smtClean="0"/>
              <a:t> site for the same product.</a:t>
            </a:r>
            <a:endParaRPr lang="en-US" dirty="0"/>
          </a:p>
        </p:txBody>
      </p:sp>
      <p:sp>
        <p:nvSpPr>
          <p:cNvPr id="4" name="Slide Number Placeholder 3"/>
          <p:cNvSpPr>
            <a:spLocks noGrp="1"/>
          </p:cNvSpPr>
          <p:nvPr>
            <p:ph type="sldNum" sz="quarter" idx="10"/>
          </p:nvPr>
        </p:nvSpPr>
        <p:spPr/>
        <p:txBody>
          <a:bodyPr/>
          <a:lstStyle/>
          <a:p>
            <a:fld id="{BA7E4AFD-04C6-6249-A58E-7FAEE9AC0F1B}" type="slidenum">
              <a:rPr lang="en-US" smtClean="0"/>
              <a:pPr/>
              <a:t>11</a:t>
            </a:fld>
            <a:endParaRPr lang="en-US"/>
          </a:p>
        </p:txBody>
      </p:sp>
    </p:spTree>
    <p:extLst>
      <p:ext uri="{BB962C8B-B14F-4D97-AF65-F5344CB8AC3E}">
        <p14:creationId xmlns:p14="http://schemas.microsoft.com/office/powerpoint/2010/main" val="39775469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A broker could lose millions if their electronic trading platform is 5 milliseconds behind the competition.</a:t>
            </a:r>
          </a:p>
        </p:txBody>
      </p:sp>
      <p:sp>
        <p:nvSpPr>
          <p:cNvPr id="4" name="Slide Number Placeholder 3"/>
          <p:cNvSpPr>
            <a:spLocks noGrp="1"/>
          </p:cNvSpPr>
          <p:nvPr>
            <p:ph type="sldNum" sz="quarter" idx="10"/>
          </p:nvPr>
        </p:nvSpPr>
        <p:spPr/>
        <p:txBody>
          <a:bodyPr/>
          <a:lstStyle/>
          <a:p>
            <a:fld id="{BA7E4AFD-04C6-6249-A58E-7FAEE9AC0F1B}" type="slidenum">
              <a:rPr lang="en-US" smtClean="0"/>
              <a:pPr/>
              <a:t>12</a:t>
            </a:fld>
            <a:endParaRPr lang="en-US"/>
          </a:p>
        </p:txBody>
      </p:sp>
    </p:spTree>
    <p:extLst>
      <p:ext uri="{BB962C8B-B14F-4D97-AF65-F5344CB8AC3E}">
        <p14:creationId xmlns:p14="http://schemas.microsoft.com/office/powerpoint/2010/main" val="39775469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4C6A5CA1-953D-C849-BCD8-64DC6E9D087E}" type="slidenum">
              <a:rPr lang="en-US" smtClean="0"/>
              <a:pPr/>
              <a:t>13</a:t>
            </a:fld>
            <a:endParaRPr lang="en-US" dirty="0"/>
          </a:p>
        </p:txBody>
      </p:sp>
      <p:sp>
        <p:nvSpPr>
          <p:cNvPr id="7" name="Slide Image Placeholder 6"/>
          <p:cNvSpPr>
            <a:spLocks noGrp="1" noRot="1" noChangeAspect="1"/>
          </p:cNvSpPr>
          <p:nvPr>
            <p:ph type="sldImg"/>
          </p:nvPr>
        </p:nvSpPr>
        <p:spPr/>
      </p:sp>
    </p:spTree>
    <p:extLst>
      <p:ext uri="{BB962C8B-B14F-4D97-AF65-F5344CB8AC3E}">
        <p14:creationId xmlns:p14="http://schemas.microsoft.com/office/powerpoint/2010/main" val="16547196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We realized that for cloud applications to really be effective in general, our customers needed them to be able to incorporate </a:t>
            </a:r>
            <a:r>
              <a:rPr lang="en-US" b="1" i="1" baseline="0" dirty="0" smtClean="0"/>
              <a:t>three </a:t>
            </a:r>
            <a:r>
              <a:rPr lang="en-US" baseline="0" dirty="0" smtClean="0"/>
              <a:t>conditions. </a:t>
            </a:r>
          </a:p>
          <a:p>
            <a:r>
              <a:rPr lang="en-US" baseline="0" dirty="0" smtClean="0"/>
              <a:t>The cloud apps need a technology platform that is capable of being Distributed, Responsive, and Intelligent.</a:t>
            </a:r>
          </a:p>
          <a:p>
            <a:endParaRPr lang="en-US" baseline="0" dirty="0" smtClean="0"/>
          </a:p>
          <a:p>
            <a:r>
              <a:rPr lang="en-US" baseline="0" dirty="0" smtClean="0"/>
              <a:t>Distributed – meaning work across regions, data centers and hybrid environments – with users &amp; machine-to-machine</a:t>
            </a:r>
          </a:p>
          <a:p>
            <a:r>
              <a:rPr lang="en-US" baseline="0" dirty="0" smtClean="0"/>
              <a:t>Responsive -  Interactive and immediate</a:t>
            </a:r>
          </a:p>
          <a:p>
            <a:r>
              <a:rPr lang="en-US" baseline="0" dirty="0" smtClean="0"/>
              <a:t>Intelligent – provide real-time information so that the apps can use the information and adapt their user interactions.</a:t>
            </a:r>
          </a:p>
          <a:p>
            <a:endParaRPr lang="en-US" baseline="0" dirty="0" smtClean="0"/>
          </a:p>
          <a:p>
            <a:r>
              <a:rPr lang="en-US" baseline="0" dirty="0" smtClean="0"/>
              <a:t>All three factors need to be catered to, in order to deliver cloud applications that are the intersection of real-time value at epic scale.</a:t>
            </a:r>
          </a:p>
          <a:p>
            <a:endParaRPr lang="en-US" baseline="0" dirty="0" smtClean="0"/>
          </a:p>
          <a:p>
            <a:r>
              <a:rPr lang="en-US" baseline="0" dirty="0" smtClean="0"/>
              <a:t>With regards to each condition, let’s look at them with performance in mind.</a:t>
            </a:r>
          </a:p>
        </p:txBody>
      </p:sp>
      <p:sp>
        <p:nvSpPr>
          <p:cNvPr id="4" name="Slide Number Placeholder 3"/>
          <p:cNvSpPr>
            <a:spLocks noGrp="1"/>
          </p:cNvSpPr>
          <p:nvPr>
            <p:ph type="sldNum" sz="quarter" idx="10"/>
          </p:nvPr>
        </p:nvSpPr>
        <p:spPr/>
        <p:txBody>
          <a:bodyPr/>
          <a:lstStyle/>
          <a:p>
            <a:fld id="{E4FF5570-FE69-4FDF-99DA-8CDE436443CD}" type="slidenum">
              <a:rPr lang="en-US" smtClean="0"/>
              <a:t>14</a:t>
            </a:fld>
            <a:endParaRPr lang="en-US" dirty="0"/>
          </a:p>
        </p:txBody>
      </p:sp>
    </p:spTree>
    <p:extLst>
      <p:ext uri="{BB962C8B-B14F-4D97-AF65-F5344CB8AC3E}">
        <p14:creationId xmlns:p14="http://schemas.microsoft.com/office/powerpoint/2010/main" val="15115529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308"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smtClean="0">
              <a:solidFill>
                <a:schemeClr val="tx1"/>
              </a:solidFill>
              <a:effectLst/>
              <a:latin typeface="Arial" charset="0"/>
              <a:ea typeface="+mn-ea"/>
              <a:cs typeface="+mn-cs"/>
            </a:endParaRPr>
          </a:p>
          <a:p>
            <a:pPr marL="0" marR="0" indent="0" algn="l" defTabSz="914308" rtl="0" eaLnBrk="1" fontAlgn="auto" latinLnBrk="0" hangingPunct="1">
              <a:lnSpc>
                <a:spcPct val="100000"/>
              </a:lnSpc>
              <a:spcBef>
                <a:spcPts val="0"/>
              </a:spcBef>
              <a:spcAft>
                <a:spcPts val="0"/>
              </a:spcAft>
              <a:buClrTx/>
              <a:buSzTx/>
              <a:buFontTx/>
              <a:buNone/>
              <a:tabLst/>
              <a:defRPr/>
            </a:pPr>
            <a:r>
              <a:rPr lang="en-US" sz="1200" b="0" i="0" u="none" strike="noStrike" kern="1200" baseline="0" dirty="0" smtClean="0">
                <a:solidFill>
                  <a:schemeClr val="tx1"/>
                </a:solidFill>
                <a:effectLst/>
                <a:latin typeface="Arial" charset="0"/>
                <a:ea typeface="+mn-ea"/>
                <a:cs typeface="+mn-cs"/>
              </a:rPr>
              <a:t>Distributed, Responsiveness</a:t>
            </a:r>
          </a:p>
          <a:p>
            <a:pPr marL="0" marR="0" indent="0" algn="l" defTabSz="914308"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smtClean="0">
              <a:solidFill>
                <a:schemeClr val="tx1"/>
              </a:solidFill>
              <a:effectLst/>
              <a:latin typeface="Arial" charset="0"/>
              <a:ea typeface="+mn-ea"/>
              <a:cs typeface="+mn-cs"/>
            </a:endParaRPr>
          </a:p>
          <a:p>
            <a:pPr marL="0" marR="0" indent="0" algn="l" defTabSz="914308" rtl="0" eaLnBrk="1" fontAlgn="auto" latinLnBrk="0" hangingPunct="1">
              <a:lnSpc>
                <a:spcPct val="100000"/>
              </a:lnSpc>
              <a:spcBef>
                <a:spcPts val="0"/>
              </a:spcBef>
              <a:spcAft>
                <a:spcPts val="0"/>
              </a:spcAft>
              <a:buClrTx/>
              <a:buSzTx/>
              <a:buFontTx/>
              <a:buNone/>
              <a:tabLst/>
              <a:defRPr/>
            </a:pPr>
            <a:r>
              <a:rPr lang="en-US" sz="1200" b="0" i="0" u="none" strike="noStrike" kern="1200" baseline="0" dirty="0" smtClean="0">
                <a:solidFill>
                  <a:schemeClr val="tx1"/>
                </a:solidFill>
                <a:effectLst/>
                <a:latin typeface="Arial" charset="0"/>
                <a:ea typeface="+mn-ea"/>
                <a:cs typeface="+mn-cs"/>
              </a:rPr>
              <a:t>In order to have a highly available application, it must be deployed onto a “</a:t>
            </a:r>
            <a:r>
              <a:rPr lang="en-US" sz="1200" b="0" i="0" u="none" strike="noStrike" kern="1200" dirty="0" smtClean="0">
                <a:solidFill>
                  <a:schemeClr val="tx1"/>
                </a:solidFill>
                <a:effectLst/>
                <a:latin typeface="Arial"/>
                <a:ea typeface="+mn-ea"/>
                <a:cs typeface="Arial"/>
              </a:rPr>
              <a:t>Active Everywhere” infrastructure,</a:t>
            </a:r>
            <a:r>
              <a:rPr lang="en-US" sz="1200" b="0" i="0" u="none" strike="noStrike" kern="1200" baseline="0" dirty="0" smtClean="0">
                <a:solidFill>
                  <a:schemeClr val="tx1"/>
                </a:solidFill>
                <a:effectLst/>
                <a:latin typeface="Arial"/>
                <a:ea typeface="+mn-ea"/>
                <a:cs typeface="Arial"/>
              </a:rPr>
              <a:t> that mean</a:t>
            </a:r>
            <a:r>
              <a:rPr lang="en-US" sz="1200" b="0" i="0" u="none" strike="noStrike" kern="1200" dirty="0" smtClean="0">
                <a:solidFill>
                  <a:schemeClr val="tx1"/>
                </a:solidFill>
                <a:effectLst/>
                <a:latin typeface="Arial"/>
                <a:ea typeface="+mn-ea"/>
                <a:cs typeface="Arial"/>
              </a:rPr>
              <a:t>s providing</a:t>
            </a:r>
            <a:r>
              <a:rPr lang="en-US" sz="1200" b="0" i="0" u="none" strike="noStrike" kern="1200" baseline="0" dirty="0" smtClean="0">
                <a:solidFill>
                  <a:schemeClr val="tx1"/>
                </a:solidFill>
                <a:effectLst/>
                <a:latin typeface="Arial"/>
                <a:ea typeface="+mn-ea"/>
                <a:cs typeface="Arial"/>
              </a:rPr>
              <a:t> </a:t>
            </a:r>
            <a:r>
              <a:rPr lang="en-US" sz="1200" b="0" i="0" u="none" strike="noStrike" kern="1200" dirty="0" smtClean="0">
                <a:solidFill>
                  <a:schemeClr val="tx1"/>
                </a:solidFill>
                <a:effectLst/>
                <a:latin typeface="Arial"/>
                <a:ea typeface="+mn-ea"/>
                <a:cs typeface="Arial"/>
              </a:rPr>
              <a:t>fully active reads/writes</a:t>
            </a:r>
            <a:r>
              <a:rPr lang="en-US" sz="1200" b="0" i="0" u="none" strike="noStrike" kern="1200" baseline="0" dirty="0" smtClean="0">
                <a:solidFill>
                  <a:schemeClr val="tx1"/>
                </a:solidFill>
                <a:effectLst/>
                <a:latin typeface="Arial"/>
                <a:ea typeface="+mn-ea"/>
                <a:cs typeface="Arial"/>
              </a:rPr>
              <a:t> and the ability for it to be</a:t>
            </a:r>
            <a:r>
              <a:rPr lang="en-US" sz="1200" b="0" i="0" u="none" strike="noStrike" kern="1200" dirty="0" smtClean="0">
                <a:solidFill>
                  <a:schemeClr val="tx1"/>
                </a:solidFill>
                <a:effectLst/>
                <a:latin typeface="Arial"/>
                <a:ea typeface="+mn-ea"/>
                <a:cs typeface="Arial"/>
              </a:rPr>
              <a:t> distributed where you need it.</a:t>
            </a:r>
            <a:r>
              <a:rPr lang="en-US" sz="1200" b="0" i="0" u="none" strike="noStrike" kern="1200" baseline="0" dirty="0" smtClean="0">
                <a:solidFill>
                  <a:schemeClr val="tx1"/>
                </a:solidFill>
                <a:effectLst/>
                <a:latin typeface="Arial"/>
                <a:ea typeface="+mn-ea"/>
                <a:cs typeface="Arial"/>
              </a:rPr>
              <a:t> </a:t>
            </a:r>
          </a:p>
          <a:p>
            <a:pPr marL="0" marR="0" indent="0" algn="l" defTabSz="914308" rtl="0" eaLnBrk="1" fontAlgn="auto" latinLnBrk="0" hangingPunct="1">
              <a:lnSpc>
                <a:spcPct val="100000"/>
              </a:lnSpc>
              <a:spcBef>
                <a:spcPts val="0"/>
              </a:spcBef>
              <a:spcAft>
                <a:spcPts val="0"/>
              </a:spcAft>
              <a:buClrTx/>
              <a:buSzTx/>
              <a:buFontTx/>
              <a:buNone/>
              <a:tabLst/>
              <a:defRPr/>
            </a:pPr>
            <a:endParaRPr lang="en-US" sz="1200" b="0" i="0" u="none" strike="noStrike" kern="1200" baseline="0" dirty="0" smtClean="0">
              <a:solidFill>
                <a:schemeClr val="tx1"/>
              </a:solidFill>
              <a:effectLst/>
              <a:latin typeface="Arial"/>
              <a:ea typeface="+mn-ea"/>
              <a:cs typeface="Arial"/>
            </a:endParaRPr>
          </a:p>
          <a:p>
            <a:pPr marL="0" marR="0" indent="0" algn="l" defTabSz="914308" rtl="0" eaLnBrk="1" fontAlgn="auto" latinLnBrk="0" hangingPunct="1">
              <a:lnSpc>
                <a:spcPct val="100000"/>
              </a:lnSpc>
              <a:spcBef>
                <a:spcPts val="0"/>
              </a:spcBef>
              <a:spcAft>
                <a:spcPts val="0"/>
              </a:spcAft>
              <a:buClrTx/>
              <a:buSzTx/>
              <a:buFontTx/>
              <a:buNone/>
              <a:tabLst/>
              <a:defRPr/>
            </a:pPr>
            <a:r>
              <a:rPr lang="en-US" sz="1200" b="0" i="0" u="none" strike="noStrike" kern="1200" baseline="0" dirty="0" smtClean="0">
                <a:solidFill>
                  <a:schemeClr val="tx1"/>
                </a:solidFill>
                <a:effectLst/>
                <a:latin typeface="Arial"/>
                <a:ea typeface="+mn-ea"/>
                <a:cs typeface="Arial"/>
              </a:rPr>
              <a:t>T</a:t>
            </a:r>
            <a:r>
              <a:rPr lang="en-US" sz="1200" b="0" i="0" u="none" strike="noStrike" kern="1200" baseline="0" dirty="0" smtClean="0">
                <a:solidFill>
                  <a:schemeClr val="tx1"/>
                </a:solidFill>
                <a:effectLst/>
                <a:latin typeface="Arial" charset="0"/>
                <a:ea typeface="+mn-ea"/>
                <a:cs typeface="+mn-cs"/>
              </a:rPr>
              <a:t>o provide consistent performance for users in different regions, data should be local to the user which means data needs to be distributed. Distributed data that becomes local</a:t>
            </a:r>
            <a:r>
              <a:rPr lang="en-US" sz="1200" b="0" i="0" u="none" strike="noStrike" kern="1200" baseline="0" dirty="0" smtClean="0">
                <a:solidFill>
                  <a:schemeClr val="tx1"/>
                </a:solidFill>
                <a:effectLst/>
                <a:latin typeface="Arial"/>
                <a:ea typeface="+mn-ea"/>
                <a:cs typeface="Arial"/>
              </a:rPr>
              <a:t> provides l</a:t>
            </a:r>
            <a:r>
              <a:rPr lang="en-US" sz="1200" b="0" i="0" u="none" strike="noStrike" kern="1200" dirty="0" smtClean="0">
                <a:solidFill>
                  <a:schemeClr val="tx1"/>
                </a:solidFill>
                <a:effectLst/>
                <a:latin typeface="Arial"/>
                <a:ea typeface="+mn-ea"/>
                <a:cs typeface="Arial"/>
              </a:rPr>
              <a:t>ow latency</a:t>
            </a:r>
            <a:r>
              <a:rPr lang="en-US" sz="1200" b="0" i="0" u="none" strike="noStrike" kern="1200" baseline="0" dirty="0" smtClean="0">
                <a:solidFill>
                  <a:schemeClr val="tx1"/>
                </a:solidFill>
                <a:effectLst/>
                <a:latin typeface="Arial"/>
                <a:ea typeface="+mn-ea"/>
                <a:cs typeface="Arial"/>
              </a:rPr>
              <a:t> with r</a:t>
            </a:r>
            <a:r>
              <a:rPr lang="en-US" sz="1200" b="0" i="0" u="none" strike="noStrike" kern="1200" dirty="0" smtClean="0">
                <a:solidFill>
                  <a:schemeClr val="tx1"/>
                </a:solidFill>
                <a:effectLst/>
                <a:latin typeface="Arial"/>
                <a:ea typeface="+mn-ea"/>
                <a:cs typeface="Arial"/>
              </a:rPr>
              <a:t>esponse times fast enough for your most intense operational cloud applications. </a:t>
            </a:r>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endParaRPr lang="en-US" sz="1200" b="0" i="0" u="none" strike="noStrike" kern="1200" dirty="0" smtClean="0">
              <a:solidFill>
                <a:schemeClr val="tx1"/>
              </a:solidFill>
              <a:effectLst/>
              <a:latin typeface="Arial"/>
              <a:ea typeface="+mn-ea"/>
              <a:cs typeface="Arial"/>
            </a:endParaRPr>
          </a:p>
        </p:txBody>
      </p:sp>
      <p:sp>
        <p:nvSpPr>
          <p:cNvPr id="4" name="Slide Number Placeholder 3"/>
          <p:cNvSpPr>
            <a:spLocks noGrp="1"/>
          </p:cNvSpPr>
          <p:nvPr>
            <p:ph type="sldNum" sz="quarter" idx="10"/>
          </p:nvPr>
        </p:nvSpPr>
        <p:spPr/>
        <p:txBody>
          <a:bodyPr/>
          <a:lstStyle/>
          <a:p>
            <a:fld id="{E4FF5570-FE69-4FDF-99DA-8CDE436443CD}" type="slidenum">
              <a:rPr lang="en-US" smtClean="0"/>
              <a:pPr/>
              <a:t>15</a:t>
            </a:fld>
            <a:endParaRPr lang="en-US" dirty="0"/>
          </a:p>
        </p:txBody>
      </p:sp>
    </p:spTree>
    <p:extLst>
      <p:ext uri="{BB962C8B-B14F-4D97-AF65-F5344CB8AC3E}">
        <p14:creationId xmlns:p14="http://schemas.microsoft.com/office/powerpoint/2010/main" val="13245690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regard to intelligence</a:t>
            </a:r>
            <a:r>
              <a:rPr lang="en-US" baseline="0" dirty="0" smtClean="0"/>
              <a:t>, consider c</a:t>
            </a:r>
            <a:r>
              <a:rPr lang="en-US" dirty="0" smtClean="0"/>
              <a:t>ommon cloud application functionality. In order to provide all of this functionality seamlessly with</a:t>
            </a:r>
            <a:r>
              <a:rPr lang="en-US" baseline="0" dirty="0" smtClean="0"/>
              <a:t> 1 application</a:t>
            </a:r>
            <a:r>
              <a:rPr lang="en-US" dirty="0" smtClean="0"/>
              <a:t>,</a:t>
            </a:r>
            <a:r>
              <a:rPr lang="en-US" baseline="0" dirty="0" smtClean="0"/>
              <a:t> it requires looking at data differently and potentially storing data in different structures to facilitate different workloads. With traditional technologies this can be done through a process like ETL. Extracting, Transforming and Loading data takes time.</a:t>
            </a:r>
            <a:endParaRPr lang="en-US" dirty="0"/>
          </a:p>
        </p:txBody>
      </p:sp>
      <p:sp>
        <p:nvSpPr>
          <p:cNvPr id="4" name="Slide Number Placeholder 3"/>
          <p:cNvSpPr>
            <a:spLocks noGrp="1"/>
          </p:cNvSpPr>
          <p:nvPr>
            <p:ph type="sldNum" sz="quarter" idx="10"/>
          </p:nvPr>
        </p:nvSpPr>
        <p:spPr/>
        <p:txBody>
          <a:bodyPr/>
          <a:lstStyle/>
          <a:p>
            <a:fld id="{E4FF5570-FE69-4FDF-99DA-8CDE436443CD}" type="slidenum">
              <a:rPr lang="en-US" smtClean="0"/>
              <a:pPr/>
              <a:t>16</a:t>
            </a:fld>
            <a:endParaRPr lang="en-US" dirty="0"/>
          </a:p>
        </p:txBody>
      </p:sp>
    </p:spTree>
    <p:extLst>
      <p:ext uri="{BB962C8B-B14F-4D97-AF65-F5344CB8AC3E}">
        <p14:creationId xmlns:p14="http://schemas.microsoft.com/office/powerpoint/2010/main" val="34552595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4C6A5CA1-953D-C849-BCD8-64DC6E9D087E}" type="slidenum">
              <a:rPr lang="en-US" smtClean="0"/>
              <a:pPr/>
              <a:t>17</a:t>
            </a:fld>
            <a:endParaRPr lang="en-US" dirty="0"/>
          </a:p>
        </p:txBody>
      </p:sp>
      <p:sp>
        <p:nvSpPr>
          <p:cNvPr id="7" name="Slide Image Placeholder 6"/>
          <p:cNvSpPr>
            <a:spLocks noGrp="1" noRot="1" noChangeAspect="1"/>
          </p:cNvSpPr>
          <p:nvPr>
            <p:ph type="sldImg"/>
          </p:nvPr>
        </p:nvSpPr>
        <p:spPr/>
      </p:sp>
    </p:spTree>
    <p:extLst>
      <p:ext uri="{BB962C8B-B14F-4D97-AF65-F5344CB8AC3E}">
        <p14:creationId xmlns:p14="http://schemas.microsoft.com/office/powerpoint/2010/main" val="16547196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There are 2 ways to gain performance.</a:t>
            </a:r>
          </a:p>
          <a:p>
            <a:endParaRPr lang="en-US" dirty="0" smtClean="0"/>
          </a:p>
          <a:p>
            <a:r>
              <a:rPr lang="en-US" dirty="0" smtClean="0"/>
              <a:t>With</a:t>
            </a:r>
            <a:r>
              <a:rPr lang="en-US" baseline="0" dirty="0" smtClean="0"/>
              <a:t> regards to scaling out, distributed systems provide their own set of challenges (CAP).</a:t>
            </a:r>
            <a:endParaRPr lang="en-US" dirty="0"/>
          </a:p>
        </p:txBody>
      </p:sp>
      <p:sp>
        <p:nvSpPr>
          <p:cNvPr id="4" name="Slide Number Placeholder 3"/>
          <p:cNvSpPr>
            <a:spLocks noGrp="1"/>
          </p:cNvSpPr>
          <p:nvPr>
            <p:ph type="sldNum" sz="quarter" idx="10"/>
          </p:nvPr>
        </p:nvSpPr>
        <p:spPr/>
        <p:txBody>
          <a:bodyPr/>
          <a:lstStyle/>
          <a:p>
            <a:fld id="{BA7E4AFD-04C6-6249-A58E-7FAEE9AC0F1B}" type="slidenum">
              <a:rPr lang="en-US" smtClean="0"/>
              <a:pPr/>
              <a:t>18</a:t>
            </a:fld>
            <a:endParaRPr lang="en-US"/>
          </a:p>
        </p:txBody>
      </p:sp>
    </p:spTree>
    <p:extLst>
      <p:ext uri="{BB962C8B-B14F-4D97-AF65-F5344CB8AC3E}">
        <p14:creationId xmlns:p14="http://schemas.microsoft.com/office/powerpoint/2010/main" val="39775469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latin typeface="Arial" charset="0"/>
              </a:rPr>
              <a:t>Performance in business requires a technical architecture that is able to provide consistent</a:t>
            </a:r>
            <a:r>
              <a:rPr lang="en-US" baseline="0" dirty="0" smtClean="0">
                <a:latin typeface="Arial" charset="0"/>
              </a:rPr>
              <a:t> performance regardless of data size or workload</a:t>
            </a:r>
            <a:r>
              <a:rPr lang="en-US" dirty="0" smtClean="0">
                <a:latin typeface="Arial" charset="0"/>
              </a:rPr>
              <a:t>.</a:t>
            </a:r>
          </a:p>
          <a:p>
            <a:endParaRPr lang="en-US" dirty="0" smtClean="0">
              <a:latin typeface="Arial" charset="0"/>
            </a:endParaRPr>
          </a:p>
          <a:p>
            <a:r>
              <a:rPr lang="en-US" dirty="0" smtClean="0">
                <a:latin typeface="Arial" charset="0"/>
              </a:rPr>
              <a:t>Legacy Databases have put</a:t>
            </a:r>
            <a:r>
              <a:rPr lang="en-US" baseline="0" dirty="0" smtClean="0">
                <a:latin typeface="Arial" charset="0"/>
              </a:rPr>
              <a:t> more focus on structure, relationships and transactions, concepts while important for the applications they were geared for, they are not capable of the performance requirements of today’s cloud application. </a:t>
            </a:r>
            <a:r>
              <a:rPr lang="en-US" b="0" dirty="0" smtClean="0">
                <a:latin typeface="Arial" charset="0"/>
              </a:rPr>
              <a:t>As</a:t>
            </a:r>
            <a:r>
              <a:rPr lang="en-US" b="0" baseline="0" dirty="0" smtClean="0">
                <a:latin typeface="Arial" charset="0"/>
              </a:rPr>
              <a:t> previously discussed, ETL processes introduce more latency as data is moved system to system.</a:t>
            </a:r>
          </a:p>
          <a:p>
            <a:endParaRPr lang="en-US" b="0" baseline="0" dirty="0" smtClean="0">
              <a:latin typeface="Arial" charset="0"/>
            </a:endParaRPr>
          </a:p>
          <a:p>
            <a:r>
              <a:rPr lang="en-US" dirty="0" smtClean="0">
                <a:latin typeface="Arial" charset="0"/>
              </a:rPr>
              <a:t>Here’s an example showing the complexity, manual integration, and lots of points of failures. </a:t>
            </a:r>
            <a:endParaRPr lang="en-US" b="0" dirty="0" smtClean="0">
              <a:latin typeface="Arial" charset="0"/>
            </a:endParaRPr>
          </a:p>
          <a:p>
            <a:endParaRPr lang="en-US" b="0" dirty="0" smtClean="0">
              <a:latin typeface="Arial" charset="0"/>
            </a:endParaRPr>
          </a:p>
          <a:p>
            <a:endParaRPr lang="en-US" dirty="0" smtClean="0">
              <a:latin typeface="Arial" charset="0"/>
            </a:endParaRPr>
          </a:p>
        </p:txBody>
      </p:sp>
      <p:sp>
        <p:nvSpPr>
          <p:cNvPr id="4" name="Slide Number Placeholder 3"/>
          <p:cNvSpPr>
            <a:spLocks noGrp="1"/>
          </p:cNvSpPr>
          <p:nvPr>
            <p:ph type="sldNum" sz="quarter" idx="10"/>
          </p:nvPr>
        </p:nvSpPr>
        <p:spPr/>
        <p:txBody>
          <a:bodyPr/>
          <a:lstStyle/>
          <a:p>
            <a:fld id="{BA7E4AFD-04C6-6249-A58E-7FAEE9AC0F1B}" type="slidenum">
              <a:rPr lang="en-US" smtClean="0"/>
              <a:pPr/>
              <a:t>19</a:t>
            </a:fld>
            <a:endParaRPr lang="en-US"/>
          </a:p>
        </p:txBody>
      </p:sp>
    </p:spTree>
    <p:extLst>
      <p:ext uri="{BB962C8B-B14F-4D97-AF65-F5344CB8AC3E}">
        <p14:creationId xmlns:p14="http://schemas.microsoft.com/office/powerpoint/2010/main" val="39775469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t>Before we get into our discussion</a:t>
            </a:r>
            <a:r>
              <a:rPr lang="en-US" baseline="0" dirty="0" smtClean="0"/>
              <a:t> on performance, let ‘s first look at the e</a:t>
            </a:r>
            <a:r>
              <a:rPr lang="en-US" dirty="0" smtClean="0"/>
              <a:t>volution</a:t>
            </a:r>
            <a:r>
              <a:rPr lang="en-US" baseline="0" dirty="0" smtClean="0"/>
              <a:t> of computing platforms. Computing started with mainframes. With the advent of the internet and the ability for servers to connect with each other, was born the client-server architecture. Today, we have hosted web-applications and mobile apps, built for the “cloud”.</a:t>
            </a:r>
          </a:p>
        </p:txBody>
      </p:sp>
      <p:sp>
        <p:nvSpPr>
          <p:cNvPr id="4" name="Slide Number Placeholder 3"/>
          <p:cNvSpPr>
            <a:spLocks noGrp="1"/>
          </p:cNvSpPr>
          <p:nvPr>
            <p:ph type="sldNum" sz="quarter" idx="10"/>
          </p:nvPr>
        </p:nvSpPr>
        <p:spPr/>
        <p:txBody>
          <a:bodyPr/>
          <a:lstStyle/>
          <a:p>
            <a:fld id="{BA7E4AFD-04C6-6249-A58E-7FAEE9AC0F1B}" type="slidenum">
              <a:rPr lang="en-US" smtClean="0"/>
              <a:pPr/>
              <a:t>2</a:t>
            </a:fld>
            <a:endParaRPr lang="en-US"/>
          </a:p>
        </p:txBody>
      </p:sp>
    </p:spTree>
    <p:extLst>
      <p:ext uri="{BB962C8B-B14F-4D97-AF65-F5344CB8AC3E}">
        <p14:creationId xmlns:p14="http://schemas.microsoft.com/office/powerpoint/2010/main" val="39775469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0035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dirty="0" smtClean="0">
                <a:latin typeface="Arial" charset="0"/>
              </a:rPr>
              <a:t>Building an infrastructure</a:t>
            </a:r>
            <a:r>
              <a:rPr lang="en-US" baseline="0" dirty="0" smtClean="0">
                <a:latin typeface="Arial" charset="0"/>
              </a:rPr>
              <a:t> from legacy technology for cloud applications leads to </a:t>
            </a:r>
            <a:r>
              <a:rPr lang="en-US" dirty="0" smtClean="0">
                <a:latin typeface="Arial" charset="0"/>
              </a:rPr>
              <a:t>a </a:t>
            </a:r>
            <a:r>
              <a:rPr lang="en-US" dirty="0">
                <a:latin typeface="Arial" charset="0"/>
              </a:rPr>
              <a:t>chaotic, operationally complex and difficult patchwork of backend </a:t>
            </a:r>
            <a:r>
              <a:rPr lang="en-US" dirty="0" smtClean="0">
                <a:latin typeface="Arial" charset="0"/>
              </a:rPr>
              <a:t>technologies</a:t>
            </a:r>
            <a:r>
              <a:rPr lang="en-US" i="1" baseline="0" dirty="0" smtClean="0">
                <a:latin typeface="Arial" charset="0"/>
              </a:rPr>
              <a:t>, </a:t>
            </a:r>
            <a:r>
              <a:rPr lang="en-US" i="0" baseline="0" dirty="0" smtClean="0">
                <a:latin typeface="Arial" charset="0"/>
              </a:rPr>
              <a:t>not to mention the latency introduced and required fo</a:t>
            </a:r>
            <a:r>
              <a:rPr lang="en-US" i="1" baseline="0" dirty="0" smtClean="0">
                <a:latin typeface="Arial" charset="0"/>
              </a:rPr>
              <a:t>r </a:t>
            </a:r>
            <a:r>
              <a:rPr lang="en-US" b="0" dirty="0" smtClean="0">
                <a:latin typeface="Arial" charset="0"/>
              </a:rPr>
              <a:t>ET</a:t>
            </a:r>
            <a:r>
              <a:rPr lang="en-US" b="0" baseline="0" dirty="0" smtClean="0">
                <a:latin typeface="Arial" charset="0"/>
              </a:rPr>
              <a:t>L operations to create different models of data for different workloads OR for locality.</a:t>
            </a:r>
            <a:endParaRPr lang="en-US" dirty="0" smtClean="0">
              <a:latin typeface="Arial" charset="0"/>
            </a:endParaRPr>
          </a:p>
        </p:txBody>
      </p:sp>
      <p:sp>
        <p:nvSpPr>
          <p:cNvPr id="10035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ＭＳ Ｐゴシック" charset="0"/>
                <a:cs typeface="ＭＳ Ｐゴシック" charset="0"/>
              </a:defRPr>
            </a:lvl1pPr>
            <a:lvl2pPr marL="742950" indent="-285750">
              <a:defRPr sz="2400">
                <a:solidFill>
                  <a:schemeClr val="tx1"/>
                </a:solidFill>
                <a:latin typeface="Times New Roman" charset="0"/>
                <a:ea typeface="ＭＳ Ｐゴシック" charset="0"/>
              </a:defRPr>
            </a:lvl2pPr>
            <a:lvl3pPr marL="1143000" indent="-228600">
              <a:defRPr sz="2400">
                <a:solidFill>
                  <a:schemeClr val="tx1"/>
                </a:solidFill>
                <a:latin typeface="Times New Roman" charset="0"/>
                <a:ea typeface="ＭＳ Ｐゴシック" charset="0"/>
              </a:defRPr>
            </a:lvl3pPr>
            <a:lvl4pPr marL="1600200" indent="-228600">
              <a:defRPr sz="2400">
                <a:solidFill>
                  <a:schemeClr val="tx1"/>
                </a:solidFill>
                <a:latin typeface="Times New Roman" charset="0"/>
                <a:ea typeface="ＭＳ Ｐゴシック" charset="0"/>
              </a:defRPr>
            </a:lvl4pPr>
            <a:lvl5pPr marL="2057400" indent="-22860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fld id="{53050288-F8FE-E34E-B0F1-7D592117A42D}" type="slidenum">
              <a:rPr lang="en-US" sz="1200">
                <a:latin typeface="Arial" charset="0"/>
              </a:rPr>
              <a:pPr/>
              <a:t>20</a:t>
            </a:fld>
            <a:endParaRPr lang="en-US" sz="1200">
              <a:latin typeface="Arial"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smtClean="0">
                <a:latin typeface="Arial" charset="0"/>
              </a:rPr>
              <a:t>DataStax Enterprise, with it’s multi-model, multi workload architecture is a purpose built database</a:t>
            </a:r>
            <a:r>
              <a:rPr lang="en-US" baseline="0" dirty="0" smtClean="0">
                <a:latin typeface="Arial" charset="0"/>
              </a:rPr>
              <a:t> that</a:t>
            </a:r>
            <a:r>
              <a:rPr lang="en-US" dirty="0" smtClean="0">
                <a:latin typeface="Arial" charset="0"/>
              </a:rPr>
              <a:t> solves the challenges and demands of today’s Cloud</a:t>
            </a:r>
            <a:r>
              <a:rPr lang="en-US" baseline="0" dirty="0" smtClean="0">
                <a:latin typeface="Arial" charset="0"/>
              </a:rPr>
              <a:t> applications</a:t>
            </a:r>
            <a:r>
              <a:rPr lang="en-US" dirty="0" smtClean="0">
                <a:latin typeface="Arial" charset="0"/>
              </a:rPr>
              <a:t>. With a single, integrated platform,</a:t>
            </a:r>
            <a:r>
              <a:rPr lang="en-US" baseline="0" dirty="0" smtClean="0">
                <a:latin typeface="Arial" charset="0"/>
              </a:rPr>
              <a:t> DSE </a:t>
            </a:r>
            <a:r>
              <a:rPr lang="en-US" dirty="0" smtClean="0">
                <a:latin typeface="Arial" charset="0"/>
              </a:rPr>
              <a:t>provides the features that are required for Performance.</a:t>
            </a:r>
          </a:p>
          <a:p>
            <a:endParaRPr lang="en-US" dirty="0" smtClean="0">
              <a:latin typeface="Arial" charset="0"/>
            </a:endParaRPr>
          </a:p>
          <a:p>
            <a:r>
              <a:rPr lang="en-US" dirty="0" smtClean="0">
                <a:latin typeface="Arial" charset="0"/>
              </a:rPr>
              <a:t>At the foundation of DSE is </a:t>
            </a:r>
            <a:r>
              <a:rPr lang="en-US" dirty="0" smtClean="0">
                <a:latin typeface="Arial" charset="0"/>
              </a:rPr>
              <a:t>Cassandra</a:t>
            </a:r>
            <a:r>
              <a:rPr lang="is-IS" dirty="0" smtClean="0">
                <a:latin typeface="Arial" charset="0"/>
              </a:rPr>
              <a:t>…</a:t>
            </a:r>
            <a:r>
              <a:rPr lang="is-IS" dirty="0" smtClean="0">
                <a:latin typeface="Arial" charset="0"/>
              </a:rPr>
              <a:t>.</a:t>
            </a:r>
          </a:p>
          <a:p>
            <a:r>
              <a:rPr lang="en-US" dirty="0" smtClean="0">
                <a:latin typeface="Arial" charset="0"/>
              </a:rPr>
              <a:t>W</a:t>
            </a:r>
            <a:r>
              <a:rPr lang="is-IS" dirty="0" smtClean="0">
                <a:latin typeface="Arial" charset="0"/>
              </a:rPr>
              <a:t>ith enhancements to support multii-model</a:t>
            </a:r>
            <a:r>
              <a:rPr lang="is-IS" baseline="0" dirty="0" smtClean="0">
                <a:latin typeface="Arial" charset="0"/>
              </a:rPr>
              <a:t> w</a:t>
            </a:r>
            <a:r>
              <a:rPr lang="is-IS" dirty="0" smtClean="0">
                <a:latin typeface="Arial" charset="0"/>
              </a:rPr>
              <a:t>hich are then utilized through different lines of functionality, such as Search, Analytics, Unified Security, Multi-Instance...</a:t>
            </a:r>
            <a:endParaRPr lang="en-US" dirty="0" smtClean="0">
              <a:latin typeface="Arial" charset="0"/>
            </a:endParaRPr>
          </a:p>
          <a:p>
            <a:endParaRPr lang="en-US" dirty="0"/>
          </a:p>
        </p:txBody>
      </p:sp>
      <p:sp>
        <p:nvSpPr>
          <p:cNvPr id="4" name="Slide Number Placeholder 3"/>
          <p:cNvSpPr>
            <a:spLocks noGrp="1"/>
          </p:cNvSpPr>
          <p:nvPr>
            <p:ph type="sldNum" sz="quarter" idx="10"/>
          </p:nvPr>
        </p:nvSpPr>
        <p:spPr/>
        <p:txBody>
          <a:bodyPr/>
          <a:lstStyle/>
          <a:p>
            <a:fld id="{BA7E4AFD-04C6-6249-A58E-7FAEE9AC0F1B}" type="slidenum">
              <a:rPr lang="en-US" smtClean="0"/>
              <a:pPr/>
              <a:t>21</a:t>
            </a:fld>
            <a:endParaRPr lang="en-US"/>
          </a:p>
        </p:txBody>
      </p:sp>
    </p:spTree>
    <p:extLst>
      <p:ext uri="{BB962C8B-B14F-4D97-AF65-F5344CB8AC3E}">
        <p14:creationId xmlns:p14="http://schemas.microsoft.com/office/powerpoint/2010/main" val="39775469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 typeface="Arial"/>
              <a:buNone/>
              <a:tabLst/>
              <a:defRPr/>
            </a:pPr>
            <a:r>
              <a:rPr lang="en-US" baseline="0" dirty="0" smtClean="0"/>
              <a:t>At the core is Cassandra, known for high performance among the HA and scalability.</a:t>
            </a:r>
          </a:p>
        </p:txBody>
      </p:sp>
      <p:sp>
        <p:nvSpPr>
          <p:cNvPr id="4" name="Slide Number Placeholder 3"/>
          <p:cNvSpPr>
            <a:spLocks noGrp="1"/>
          </p:cNvSpPr>
          <p:nvPr>
            <p:ph type="sldNum" sz="quarter" idx="10"/>
          </p:nvPr>
        </p:nvSpPr>
        <p:spPr/>
        <p:txBody>
          <a:bodyPr/>
          <a:lstStyle/>
          <a:p>
            <a:fld id="{BA7E4AFD-04C6-6249-A58E-7FAEE9AC0F1B}" type="slidenum">
              <a:rPr lang="en-US" smtClean="0"/>
              <a:pPr/>
              <a:t>22</a:t>
            </a:fld>
            <a:endParaRPr lang="en-US"/>
          </a:p>
        </p:txBody>
      </p:sp>
    </p:spTree>
    <p:extLst>
      <p:ext uri="{BB962C8B-B14F-4D97-AF65-F5344CB8AC3E}">
        <p14:creationId xmlns:p14="http://schemas.microsoft.com/office/powerpoint/2010/main" val="55167244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 typeface="+mj-lt"/>
              <a:buNone/>
              <a:tabLst/>
              <a:defRPr/>
            </a:pPr>
            <a:r>
              <a:rPr lang="en-US" sz="1200" b="0" i="0" u="none" strike="noStrike" kern="1200" dirty="0" smtClean="0">
                <a:solidFill>
                  <a:schemeClr val="tx1"/>
                </a:solidFill>
                <a:effectLst/>
                <a:latin typeface="Arial"/>
                <a:ea typeface="+mn-ea"/>
                <a:cs typeface="Arial"/>
              </a:rPr>
              <a:t>That means DSE provides linear scale, which allows you to easily grow with your users or data by</a:t>
            </a:r>
            <a:r>
              <a:rPr lang="en-US" sz="1200" b="0" i="0" u="none" strike="noStrike" kern="1200" baseline="0" dirty="0" smtClean="0">
                <a:solidFill>
                  <a:schemeClr val="tx1"/>
                </a:solidFill>
                <a:effectLst/>
                <a:latin typeface="Arial"/>
                <a:ea typeface="+mn-ea"/>
                <a:cs typeface="Arial"/>
              </a:rPr>
              <a:t> adding machines as well as the fine grained replication controls.</a:t>
            </a:r>
            <a:endParaRPr lang="en-US" sz="1200" b="0" i="0" u="none" strike="noStrike" kern="1200" dirty="0" smtClean="0">
              <a:solidFill>
                <a:schemeClr val="tx1"/>
              </a:solidFill>
              <a:effectLst/>
              <a:latin typeface="Arial"/>
              <a:ea typeface="+mn-ea"/>
              <a:cs typeface="Arial"/>
            </a:endParaRPr>
          </a:p>
        </p:txBody>
      </p:sp>
      <p:sp>
        <p:nvSpPr>
          <p:cNvPr id="4" name="Slide Number Placeholder 3"/>
          <p:cNvSpPr>
            <a:spLocks noGrp="1"/>
          </p:cNvSpPr>
          <p:nvPr>
            <p:ph type="sldNum" sz="quarter" idx="10"/>
          </p:nvPr>
        </p:nvSpPr>
        <p:spPr/>
        <p:txBody>
          <a:bodyPr/>
          <a:lstStyle/>
          <a:p>
            <a:fld id="{BA7E4AFD-04C6-6249-A58E-7FAEE9AC0F1B}" type="slidenum">
              <a:rPr lang="en-US" smtClean="0"/>
              <a:pPr/>
              <a:t>23</a:t>
            </a:fld>
            <a:endParaRPr lang="en-US"/>
          </a:p>
        </p:txBody>
      </p:sp>
    </p:spTree>
    <p:extLst>
      <p:ext uri="{BB962C8B-B14F-4D97-AF65-F5344CB8AC3E}">
        <p14:creationId xmlns:p14="http://schemas.microsoft.com/office/powerpoint/2010/main" val="397754695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Cassandra has</a:t>
            </a:r>
            <a:r>
              <a:rPr lang="en-US" baseline="0" dirty="0" smtClean="0"/>
              <a:t> also shown to be one of the fastest DB engines for either workload.</a:t>
            </a:r>
            <a:endParaRPr lang="en-US" dirty="0"/>
          </a:p>
        </p:txBody>
      </p:sp>
      <p:sp>
        <p:nvSpPr>
          <p:cNvPr id="4" name="Slide Number Placeholder 3"/>
          <p:cNvSpPr>
            <a:spLocks noGrp="1"/>
          </p:cNvSpPr>
          <p:nvPr>
            <p:ph type="sldNum" sz="quarter" idx="10"/>
          </p:nvPr>
        </p:nvSpPr>
        <p:spPr/>
        <p:txBody>
          <a:bodyPr/>
          <a:lstStyle/>
          <a:p>
            <a:fld id="{E4FF5570-FE69-4FDF-99DA-8CDE436443CD}" type="slidenum">
              <a:rPr lang="en-US" smtClean="0"/>
              <a:pPr/>
              <a:t>24</a:t>
            </a:fld>
            <a:endParaRPr lang="en-US" dirty="0"/>
          </a:p>
        </p:txBody>
      </p:sp>
    </p:spTree>
    <p:extLst>
      <p:ext uri="{BB962C8B-B14F-4D97-AF65-F5344CB8AC3E}">
        <p14:creationId xmlns:p14="http://schemas.microsoft.com/office/powerpoint/2010/main" val="48410696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 typeface="Arial"/>
              <a:buNone/>
              <a:tabLst/>
              <a:defRPr/>
            </a:pPr>
            <a:r>
              <a:rPr lang="en-US" baseline="0" dirty="0" smtClean="0"/>
              <a:t>Next is the multi-model, data management capabilities.</a:t>
            </a:r>
          </a:p>
        </p:txBody>
      </p:sp>
      <p:sp>
        <p:nvSpPr>
          <p:cNvPr id="4" name="Slide Number Placeholder 3"/>
          <p:cNvSpPr>
            <a:spLocks noGrp="1"/>
          </p:cNvSpPr>
          <p:nvPr>
            <p:ph type="sldNum" sz="quarter" idx="10"/>
          </p:nvPr>
        </p:nvSpPr>
        <p:spPr/>
        <p:txBody>
          <a:bodyPr/>
          <a:lstStyle/>
          <a:p>
            <a:fld id="{BA7E4AFD-04C6-6249-A58E-7FAEE9AC0F1B}" type="slidenum">
              <a:rPr lang="en-US" smtClean="0"/>
              <a:pPr/>
              <a:t>25</a:t>
            </a:fld>
            <a:endParaRPr lang="en-US"/>
          </a:p>
        </p:txBody>
      </p:sp>
    </p:spTree>
    <p:extLst>
      <p:ext uri="{BB962C8B-B14F-4D97-AF65-F5344CB8AC3E}">
        <p14:creationId xmlns:p14="http://schemas.microsoft.com/office/powerpoint/2010/main" val="55167244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6144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dirty="0">
                <a:latin typeface="Arial" charset="0"/>
              </a:rPr>
              <a:t>With multi-model support we let you interact with data the way that makes sense for your application. Write data once, and it's visible to everyone. </a:t>
            </a:r>
          </a:p>
          <a:p>
            <a:endParaRPr lang="en-US" dirty="0">
              <a:latin typeface="Arial" charset="0"/>
            </a:endParaRPr>
          </a:p>
          <a:p>
            <a:r>
              <a:rPr lang="en-US" dirty="0">
                <a:latin typeface="Arial" charset="0"/>
              </a:rPr>
              <a:t>In a single platform we've combined the ability to interact with Key/Value, tabular, Graph and JSON data.</a:t>
            </a:r>
          </a:p>
          <a:p>
            <a:endParaRPr lang="en-US" dirty="0">
              <a:latin typeface="Arial" charset="0"/>
            </a:endParaRPr>
          </a:p>
          <a:p>
            <a:r>
              <a:rPr lang="en-US" dirty="0">
                <a:latin typeface="Arial" charset="0"/>
              </a:rPr>
              <a:t>Even more important is that we've also got multi-workload capabilities so that your analytics users and application developers can use the same platform, the same data to satisfy transactional, search, and analytics workloads. Write data once, and it's available to all these teams in real-time. </a:t>
            </a:r>
          </a:p>
          <a:p>
            <a:endParaRPr lang="en-US" dirty="0">
              <a:latin typeface="Arial" charset="0"/>
            </a:endParaRPr>
          </a:p>
          <a:p>
            <a:r>
              <a:rPr lang="en-US" dirty="0">
                <a:latin typeface="Arial" charset="0"/>
              </a:rPr>
              <a:t>Instead of becoming database experts we let you focus on what matters most to your users.</a:t>
            </a:r>
          </a:p>
          <a:p>
            <a:endParaRPr lang="en-US" dirty="0">
              <a:latin typeface="Arial" charset="0"/>
            </a:endParaRPr>
          </a:p>
          <a:p>
            <a:r>
              <a:rPr lang="en-US" dirty="0">
                <a:latin typeface="Arial" charset="0"/>
              </a:rPr>
              <a:t>DSE’s multi-model and </a:t>
            </a:r>
            <a:r>
              <a:rPr lang="en-US" dirty="0" err="1">
                <a:latin typeface="Arial" charset="0"/>
              </a:rPr>
              <a:t>mutil</a:t>
            </a:r>
            <a:r>
              <a:rPr lang="en-US" dirty="0">
                <a:latin typeface="Arial" charset="0"/>
              </a:rPr>
              <a:t>-workload solutions solve The Data Model Flexibility and Workload Isolation demands of </a:t>
            </a:r>
          </a:p>
        </p:txBody>
      </p:sp>
      <p:sp>
        <p:nvSpPr>
          <p:cNvPr id="6144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ＭＳ Ｐゴシック" charset="0"/>
                <a:cs typeface="ＭＳ Ｐゴシック" charset="0"/>
              </a:defRPr>
            </a:lvl1pPr>
            <a:lvl2pPr marL="742950" indent="-285750">
              <a:defRPr sz="2400">
                <a:solidFill>
                  <a:schemeClr val="tx1"/>
                </a:solidFill>
                <a:latin typeface="Times New Roman" charset="0"/>
                <a:ea typeface="ＭＳ Ｐゴシック" charset="0"/>
              </a:defRPr>
            </a:lvl2pPr>
            <a:lvl3pPr marL="1143000" indent="-228600">
              <a:defRPr sz="2400">
                <a:solidFill>
                  <a:schemeClr val="tx1"/>
                </a:solidFill>
                <a:latin typeface="Times New Roman" charset="0"/>
                <a:ea typeface="ＭＳ Ｐゴシック" charset="0"/>
              </a:defRPr>
            </a:lvl3pPr>
            <a:lvl4pPr marL="1600200" indent="-228600">
              <a:defRPr sz="2400">
                <a:solidFill>
                  <a:schemeClr val="tx1"/>
                </a:solidFill>
                <a:latin typeface="Times New Roman" charset="0"/>
                <a:ea typeface="ＭＳ Ｐゴシック" charset="0"/>
              </a:defRPr>
            </a:lvl4pPr>
            <a:lvl5pPr marL="2057400" indent="-22860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fld id="{0AB8793E-C626-EA43-A7D8-495E3595A336}" type="slidenum">
              <a:rPr lang="en-US" sz="1200">
                <a:latin typeface="Arial" charset="0"/>
              </a:rPr>
              <a:pPr/>
              <a:t>26</a:t>
            </a:fld>
            <a:endParaRPr lang="en-US" sz="1200">
              <a:latin typeface="Arial"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discussed previously, cloud applications consist</a:t>
            </a:r>
            <a:r>
              <a:rPr lang="en-US" baseline="0" dirty="0" smtClean="0"/>
              <a:t> of multi-workloads to provide different functionality associated with cloud interactions. In order to be </a:t>
            </a:r>
            <a:r>
              <a:rPr lang="en-US" baseline="0" dirty="0" err="1" smtClean="0"/>
              <a:t>performant</a:t>
            </a:r>
            <a:r>
              <a:rPr lang="en-US" baseline="0" dirty="0" smtClean="0"/>
              <a:t> at these different workloads, users will need to interact with data in different ways. This also potentially requires data being stored in different ways.</a:t>
            </a:r>
          </a:p>
          <a:p>
            <a:endParaRPr lang="en-US" baseline="0" dirty="0" smtClean="0"/>
          </a:p>
          <a:p>
            <a:pPr marL="228600" indent="-228600">
              <a:buFont typeface="+mj-lt"/>
              <a:buAutoNum type="arabicPeriod"/>
            </a:pPr>
            <a:r>
              <a:rPr lang="en-US" sz="1200" b="0" i="0" u="none" strike="noStrike" kern="1200" dirty="0" smtClean="0">
                <a:solidFill>
                  <a:schemeClr val="tx1"/>
                </a:solidFill>
                <a:effectLst/>
                <a:latin typeface="Arial"/>
                <a:ea typeface="+mn-ea"/>
                <a:cs typeface="Arial"/>
              </a:rPr>
              <a:t>Enables instant cascading intelligence through multiple data models of tabular, JSON, and graph formats, </a:t>
            </a:r>
            <a:r>
              <a:rPr lang="en-US" sz="1200" b="0" i="0" u="none" strike="noStrike" kern="1200" baseline="0" dirty="0" smtClean="0">
                <a:solidFill>
                  <a:schemeClr val="tx1"/>
                </a:solidFill>
                <a:effectLst/>
                <a:latin typeface="Arial"/>
                <a:ea typeface="+mn-ea"/>
                <a:cs typeface="Arial"/>
              </a:rPr>
              <a:t>that lets you to access data as needed by your application.</a:t>
            </a:r>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b="0" i="0" u="none" strike="noStrike" kern="1200" dirty="0" smtClean="0">
                <a:solidFill>
                  <a:schemeClr val="tx1"/>
                </a:solidFill>
                <a:effectLst/>
                <a:latin typeface="Arial"/>
                <a:ea typeface="+mn-ea"/>
                <a:cs typeface="Arial"/>
              </a:rPr>
              <a:t>Handles multiple and varied data streams simultaneously in a single architecture,</a:t>
            </a:r>
            <a:r>
              <a:rPr lang="en-US" sz="1200" b="0" i="0" u="none" strike="noStrike" kern="1200" baseline="0" dirty="0" smtClean="0">
                <a:solidFill>
                  <a:schemeClr val="tx1"/>
                </a:solidFill>
                <a:effectLst/>
                <a:latin typeface="Arial"/>
                <a:ea typeface="+mn-ea"/>
                <a:cs typeface="Arial"/>
              </a:rPr>
              <a:t> </a:t>
            </a:r>
            <a:r>
              <a:rPr lang="en-US" sz="1200" b="0" i="0" u="none" strike="noStrike" kern="1200" dirty="0" smtClean="0">
                <a:solidFill>
                  <a:schemeClr val="tx1"/>
                </a:solidFill>
                <a:effectLst/>
                <a:latin typeface="Arial"/>
                <a:ea typeface="+mn-ea"/>
                <a:cs typeface="Arial"/>
              </a:rPr>
              <a:t>Live Indexing and</a:t>
            </a:r>
            <a:r>
              <a:rPr lang="en-US" sz="1200" b="0" i="0" u="none" strike="noStrike" kern="1200" baseline="0" dirty="0" smtClean="0">
                <a:solidFill>
                  <a:schemeClr val="tx1"/>
                </a:solidFill>
                <a:effectLst/>
                <a:latin typeface="Arial"/>
                <a:ea typeface="+mn-ea"/>
                <a:cs typeface="Arial"/>
              </a:rPr>
              <a:t> Search capabilities </a:t>
            </a:r>
            <a:r>
              <a:rPr lang="en-US" sz="1200" b="0" i="0" u="none" strike="noStrike" kern="1200" dirty="0" smtClean="0">
                <a:solidFill>
                  <a:schemeClr val="tx1"/>
                </a:solidFill>
                <a:effectLst/>
                <a:latin typeface="Arial"/>
                <a:ea typeface="+mn-ea"/>
                <a:cs typeface="Arial"/>
              </a:rPr>
              <a:t>bring real-time and high throughput capabilities</a:t>
            </a:r>
            <a:r>
              <a:rPr lang="en-US" sz="1200" b="0" i="0" u="none" strike="noStrike" kern="1200" baseline="0" dirty="0" smtClean="0">
                <a:solidFill>
                  <a:schemeClr val="tx1"/>
                </a:solidFill>
                <a:effectLst/>
                <a:latin typeface="Arial"/>
                <a:ea typeface="+mn-ea"/>
                <a:cs typeface="Arial"/>
              </a:rPr>
              <a:t> </a:t>
            </a:r>
            <a:r>
              <a:rPr lang="en-US" sz="1200" b="0" i="0" u="none" strike="noStrike" kern="1200" dirty="0" smtClean="0">
                <a:solidFill>
                  <a:schemeClr val="tx1"/>
                </a:solidFill>
                <a:effectLst/>
                <a:latin typeface="Arial"/>
                <a:ea typeface="+mn-ea"/>
                <a:cs typeface="Arial"/>
              </a:rPr>
              <a:t>to large scale, data-intensive applications in the same platform.</a:t>
            </a:r>
            <a:endParaRPr lang="en-US" sz="1200" b="0" i="0" u="none" strike="noStrike" kern="1200" baseline="0" dirty="0" smtClean="0">
              <a:solidFill>
                <a:schemeClr val="tx1"/>
              </a:solidFill>
              <a:effectLst/>
              <a:latin typeface="Arial"/>
              <a:ea typeface="+mn-ea"/>
              <a:cs typeface="Arial"/>
            </a:endParaRPr>
          </a:p>
          <a:p>
            <a:pPr marL="228600" indent="-228600">
              <a:buFont typeface="+mj-lt"/>
              <a:buAutoNum type="arabicPeriod"/>
            </a:pPr>
            <a:r>
              <a:rPr lang="en-US" sz="1200" b="0" i="0" u="none" strike="noStrike" kern="1200" baseline="0" dirty="0" smtClean="0">
                <a:solidFill>
                  <a:schemeClr val="tx1"/>
                </a:solidFill>
                <a:effectLst/>
                <a:latin typeface="Arial"/>
                <a:ea typeface="+mn-ea"/>
                <a:cs typeface="Arial"/>
              </a:rPr>
              <a:t>DataStax is Enterprise Ready with Automation making Operations intelligent – with capabilities like </a:t>
            </a:r>
            <a:r>
              <a:rPr lang="en-US" sz="1200" b="0" i="0" kern="1200" dirty="0" smtClean="0">
                <a:solidFill>
                  <a:schemeClr val="tx1"/>
                </a:solidFill>
                <a:effectLst/>
                <a:latin typeface="Arial"/>
                <a:ea typeface="+mn-ea"/>
                <a:cs typeface="Arial"/>
              </a:rPr>
              <a:t>backup, performance, visual</a:t>
            </a:r>
            <a:r>
              <a:rPr lang="en-US" sz="1200" b="0" i="0" kern="1200" baseline="0" dirty="0" smtClean="0">
                <a:solidFill>
                  <a:schemeClr val="tx1"/>
                </a:solidFill>
                <a:effectLst/>
                <a:latin typeface="Arial"/>
                <a:ea typeface="+mn-ea"/>
                <a:cs typeface="Arial"/>
              </a:rPr>
              <a:t> administration, </a:t>
            </a:r>
            <a:r>
              <a:rPr lang="en-US" sz="1200" b="0" i="0" kern="1200" dirty="0" smtClean="0">
                <a:solidFill>
                  <a:schemeClr val="tx1"/>
                </a:solidFill>
                <a:effectLst/>
                <a:latin typeface="Arial"/>
                <a:ea typeface="+mn-ea"/>
                <a:cs typeface="Arial"/>
              </a:rPr>
              <a:t>repair services,</a:t>
            </a:r>
            <a:r>
              <a:rPr lang="en-US" sz="1200" b="0" i="0" kern="1200" baseline="0" dirty="0" smtClean="0">
                <a:solidFill>
                  <a:schemeClr val="tx1"/>
                </a:solidFill>
                <a:effectLst/>
                <a:latin typeface="Arial"/>
                <a:ea typeface="+mn-ea"/>
                <a:cs typeface="Arial"/>
              </a:rPr>
              <a:t> </a:t>
            </a:r>
            <a:r>
              <a:rPr lang="en-US" sz="1200" b="0" i="0" kern="1200" dirty="0" smtClean="0">
                <a:solidFill>
                  <a:schemeClr val="tx1"/>
                </a:solidFill>
                <a:effectLst/>
                <a:latin typeface="Arial"/>
                <a:ea typeface="+mn-ea"/>
                <a:cs typeface="Arial"/>
              </a:rPr>
              <a:t>tiered storage, advanced replication, etc. This also helps you get</a:t>
            </a:r>
            <a:r>
              <a:rPr lang="en-US" sz="1200" b="0" i="0" kern="1200" baseline="0" dirty="0" smtClean="0">
                <a:solidFill>
                  <a:schemeClr val="tx1"/>
                </a:solidFill>
                <a:effectLst/>
                <a:latin typeface="Arial"/>
                <a:ea typeface="+mn-ea"/>
                <a:cs typeface="Arial"/>
              </a:rPr>
              <a:t> your cloud applications to production faster and easier.</a:t>
            </a:r>
            <a:endParaRPr lang="en-US" baseline="0" dirty="0" smtClean="0"/>
          </a:p>
        </p:txBody>
      </p:sp>
      <p:sp>
        <p:nvSpPr>
          <p:cNvPr id="4" name="Slide Number Placeholder 3"/>
          <p:cNvSpPr>
            <a:spLocks noGrp="1"/>
          </p:cNvSpPr>
          <p:nvPr>
            <p:ph type="sldNum" sz="quarter" idx="10"/>
          </p:nvPr>
        </p:nvSpPr>
        <p:spPr/>
        <p:txBody>
          <a:bodyPr/>
          <a:lstStyle/>
          <a:p>
            <a:fld id="{E4FF5570-FE69-4FDF-99DA-8CDE436443CD}" type="slidenum">
              <a:rPr lang="en-US" smtClean="0"/>
              <a:pPr/>
              <a:t>27</a:t>
            </a:fld>
            <a:endParaRPr lang="en-US" dirty="0"/>
          </a:p>
        </p:txBody>
      </p:sp>
    </p:spTree>
    <p:extLst>
      <p:ext uri="{BB962C8B-B14F-4D97-AF65-F5344CB8AC3E}">
        <p14:creationId xmlns:p14="http://schemas.microsoft.com/office/powerpoint/2010/main" val="327434647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 typeface="Arial"/>
              <a:buNone/>
              <a:tabLst/>
              <a:defRPr/>
            </a:pPr>
            <a:r>
              <a:rPr lang="en-US" baseline="0" dirty="0" smtClean="0"/>
              <a:t>At the core is Cassandra, known for high performance among the HA and scalability.</a:t>
            </a:r>
          </a:p>
        </p:txBody>
      </p:sp>
      <p:sp>
        <p:nvSpPr>
          <p:cNvPr id="4" name="Slide Number Placeholder 3"/>
          <p:cNvSpPr>
            <a:spLocks noGrp="1"/>
          </p:cNvSpPr>
          <p:nvPr>
            <p:ph type="sldNum" sz="quarter" idx="10"/>
          </p:nvPr>
        </p:nvSpPr>
        <p:spPr/>
        <p:txBody>
          <a:bodyPr/>
          <a:lstStyle/>
          <a:p>
            <a:fld id="{BA7E4AFD-04C6-6249-A58E-7FAEE9AC0F1B}" type="slidenum">
              <a:rPr lang="en-US" smtClean="0"/>
              <a:pPr/>
              <a:t>28</a:t>
            </a:fld>
            <a:endParaRPr lang="en-US"/>
          </a:p>
        </p:txBody>
      </p:sp>
    </p:spTree>
    <p:extLst>
      <p:ext uri="{BB962C8B-B14F-4D97-AF65-F5344CB8AC3E}">
        <p14:creationId xmlns:p14="http://schemas.microsoft.com/office/powerpoint/2010/main" val="55167244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DataStax Enterprise is built from the ground up to power Cloud Applications</a:t>
            </a:r>
          </a:p>
          <a:p>
            <a:endParaRPr lang="en-US" baseline="0" dirty="0" smtClean="0"/>
          </a:p>
          <a:p>
            <a:r>
              <a:rPr lang="en-US" baseline="0" dirty="0" smtClean="0"/>
              <a:t>DSE is</a:t>
            </a:r>
          </a:p>
          <a:p>
            <a:endParaRPr lang="en-US" baseline="0" dirty="0" smtClean="0"/>
          </a:p>
          <a:p>
            <a:r>
              <a:rPr lang="en-US" u="sng" baseline="0" dirty="0" smtClean="0"/>
              <a:t>Distributed</a:t>
            </a:r>
            <a:r>
              <a:rPr lang="en-US" baseline="0" dirty="0" smtClean="0"/>
              <a:t>:</a:t>
            </a:r>
          </a:p>
          <a:p>
            <a:pPr marL="0" indent="0">
              <a:buFont typeface="+mj-lt"/>
              <a:buNone/>
            </a:pPr>
            <a:endParaRPr lang="en-US" baseline="0" dirty="0" smtClean="0"/>
          </a:p>
          <a:p>
            <a:r>
              <a:rPr lang="en-US" u="sng" baseline="0" dirty="0" smtClean="0"/>
              <a:t>Responsive</a:t>
            </a:r>
            <a:r>
              <a:rPr lang="en-US" baseline="0" dirty="0" smtClean="0"/>
              <a:t>:</a:t>
            </a:r>
          </a:p>
          <a:p>
            <a:pPr marL="0" indent="0">
              <a:buFont typeface="+mj-lt"/>
              <a:buNone/>
            </a:pPr>
            <a:endParaRPr lang="en-US" baseline="0" dirty="0" smtClean="0"/>
          </a:p>
          <a:p>
            <a:r>
              <a:rPr lang="en-US" u="sng" baseline="0" dirty="0" smtClean="0"/>
              <a:t>Intelligent</a:t>
            </a:r>
            <a:r>
              <a:rPr lang="en-US" baseline="0" dirty="0" smtClean="0"/>
              <a:t>:</a:t>
            </a:r>
          </a:p>
          <a:p>
            <a:endParaRPr lang="en-US" baseline="0" dirty="0" smtClean="0"/>
          </a:p>
          <a:p>
            <a:r>
              <a:rPr lang="en-US" baseline="0" dirty="0" smtClean="0"/>
              <a:t>DataStax Enterprise is the platform that powers cloud applications to create real-time value at epic scale.  </a:t>
            </a:r>
          </a:p>
          <a:p>
            <a:endParaRPr lang="en-US" baseline="0" dirty="0" smtClean="0"/>
          </a:p>
        </p:txBody>
      </p:sp>
      <p:sp>
        <p:nvSpPr>
          <p:cNvPr id="4" name="Slide Number Placeholder 3"/>
          <p:cNvSpPr>
            <a:spLocks noGrp="1"/>
          </p:cNvSpPr>
          <p:nvPr>
            <p:ph type="sldNum" sz="quarter" idx="10"/>
          </p:nvPr>
        </p:nvSpPr>
        <p:spPr/>
        <p:txBody>
          <a:bodyPr/>
          <a:lstStyle/>
          <a:p>
            <a:fld id="{E4FF5570-FE69-4FDF-99DA-8CDE436443CD}" type="slidenum">
              <a:rPr lang="en-US" smtClean="0"/>
              <a:t>29</a:t>
            </a:fld>
            <a:endParaRPr lang="en-US" dirty="0"/>
          </a:p>
        </p:txBody>
      </p:sp>
    </p:spTree>
    <p:extLst>
      <p:ext uri="{BB962C8B-B14F-4D97-AF65-F5344CB8AC3E}">
        <p14:creationId xmlns:p14="http://schemas.microsoft.com/office/powerpoint/2010/main" val="17869442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2770"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dirty="0">
                <a:latin typeface="Arial" charset="0"/>
              </a:rPr>
              <a:t>These Cloud Applications are expected to behave </a:t>
            </a:r>
            <a:r>
              <a:rPr lang="en-US" dirty="0" smtClean="0">
                <a:latin typeface="Arial" charset="0"/>
              </a:rPr>
              <a:t>and perform differently than</a:t>
            </a:r>
            <a:r>
              <a:rPr lang="en-US" baseline="0" dirty="0" smtClean="0">
                <a:latin typeface="Arial" charset="0"/>
              </a:rPr>
              <a:t> traditional applications. Consider </a:t>
            </a:r>
            <a:r>
              <a:rPr lang="en-US" dirty="0" smtClean="0">
                <a:latin typeface="Arial" charset="0"/>
              </a:rPr>
              <a:t>a </a:t>
            </a:r>
            <a:r>
              <a:rPr lang="en-US" dirty="0">
                <a:latin typeface="Arial" charset="0"/>
              </a:rPr>
              <a:t>company </a:t>
            </a:r>
            <a:r>
              <a:rPr lang="en-US" dirty="0" smtClean="0">
                <a:latin typeface="Arial" charset="0"/>
              </a:rPr>
              <a:t>was</a:t>
            </a:r>
            <a:r>
              <a:rPr lang="en-US" baseline="0" dirty="0" smtClean="0">
                <a:latin typeface="Arial" charset="0"/>
              </a:rPr>
              <a:t> was building an </a:t>
            </a:r>
            <a:r>
              <a:rPr lang="en-US" dirty="0" smtClean="0">
                <a:latin typeface="Arial" charset="0"/>
              </a:rPr>
              <a:t>application </a:t>
            </a:r>
            <a:r>
              <a:rPr lang="en-US" dirty="0">
                <a:latin typeface="Arial" charset="0"/>
              </a:rPr>
              <a:t>10 years ago from the company headquarters in California, it would think about the region and local users. </a:t>
            </a:r>
          </a:p>
        </p:txBody>
      </p:sp>
      <p:sp>
        <p:nvSpPr>
          <p:cNvPr id="32771"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ＭＳ Ｐゴシック" charset="0"/>
                <a:cs typeface="ＭＳ Ｐゴシック" charset="0"/>
              </a:defRPr>
            </a:lvl1pPr>
            <a:lvl2pPr marL="742950" indent="-285750">
              <a:defRPr sz="2400">
                <a:solidFill>
                  <a:schemeClr val="tx1"/>
                </a:solidFill>
                <a:latin typeface="Times New Roman" charset="0"/>
                <a:ea typeface="ＭＳ Ｐゴシック" charset="0"/>
              </a:defRPr>
            </a:lvl2pPr>
            <a:lvl3pPr marL="1143000" indent="-228600">
              <a:defRPr sz="2400">
                <a:solidFill>
                  <a:schemeClr val="tx1"/>
                </a:solidFill>
                <a:latin typeface="Times New Roman" charset="0"/>
                <a:ea typeface="ＭＳ Ｐゴシック" charset="0"/>
              </a:defRPr>
            </a:lvl3pPr>
            <a:lvl4pPr marL="1600200" indent="-228600">
              <a:defRPr sz="2400">
                <a:solidFill>
                  <a:schemeClr val="tx1"/>
                </a:solidFill>
                <a:latin typeface="Times New Roman" charset="0"/>
                <a:ea typeface="ＭＳ Ｐゴシック" charset="0"/>
              </a:defRPr>
            </a:lvl4pPr>
            <a:lvl5pPr marL="2057400" indent="-22860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fld id="{BB5E037F-D974-134D-BA34-65F276E7E293}" type="slidenum">
              <a:rPr lang="en-US" sz="1200">
                <a:latin typeface="Arial" charset="0"/>
                <a:cs typeface="Arial" charset="0"/>
              </a:rPr>
              <a:pPr/>
              <a:t>3</a:t>
            </a:fld>
            <a:endParaRPr lang="en-US" sz="1200">
              <a:latin typeface="Arial" charset="0"/>
              <a:cs typeface="Arial"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A7E4AFD-04C6-6249-A58E-7FAEE9AC0F1B}" type="slidenum">
              <a:rPr lang="en-US" smtClean="0"/>
              <a:pPr/>
              <a:t>30</a:t>
            </a:fld>
            <a:endParaRPr lang="en-US"/>
          </a:p>
        </p:txBody>
      </p:sp>
    </p:spTree>
    <p:extLst>
      <p:ext uri="{BB962C8B-B14F-4D97-AF65-F5344CB8AC3E}">
        <p14:creationId xmlns:p14="http://schemas.microsoft.com/office/powerpoint/2010/main" val="397754695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 typeface="Arial"/>
              <a:buNone/>
              <a:tabLst/>
              <a:defRPr/>
            </a:pPr>
            <a:r>
              <a:rPr lang="en-US" baseline="0" dirty="0" smtClean="0"/>
              <a:t>Added Graph support.</a:t>
            </a:r>
          </a:p>
          <a:p>
            <a:pPr marL="0" marR="0" indent="0" algn="l" defTabSz="457200" rtl="0" eaLnBrk="1" fontAlgn="auto" latinLnBrk="0" hangingPunct="1">
              <a:lnSpc>
                <a:spcPct val="100000"/>
              </a:lnSpc>
              <a:spcBef>
                <a:spcPts val="0"/>
              </a:spcBef>
              <a:spcAft>
                <a:spcPts val="0"/>
              </a:spcAft>
              <a:buClrTx/>
              <a:buSzTx/>
              <a:buFont typeface="Arial"/>
              <a:buNone/>
              <a:tabLst/>
              <a:defRPr/>
            </a:pPr>
            <a:r>
              <a:rPr lang="en-US" baseline="0" dirty="0" smtClean="0"/>
              <a:t>Studio for Graph</a:t>
            </a:r>
          </a:p>
        </p:txBody>
      </p:sp>
      <p:sp>
        <p:nvSpPr>
          <p:cNvPr id="4" name="Slide Number Placeholder 3"/>
          <p:cNvSpPr>
            <a:spLocks noGrp="1"/>
          </p:cNvSpPr>
          <p:nvPr>
            <p:ph type="sldNum" sz="quarter" idx="10"/>
          </p:nvPr>
        </p:nvSpPr>
        <p:spPr/>
        <p:txBody>
          <a:bodyPr/>
          <a:lstStyle/>
          <a:p>
            <a:fld id="{BA7E4AFD-04C6-6249-A58E-7FAEE9AC0F1B}" type="slidenum">
              <a:rPr lang="en-US" smtClean="0"/>
              <a:pPr/>
              <a:t>31</a:t>
            </a:fld>
            <a:endParaRPr lang="en-US"/>
          </a:p>
        </p:txBody>
      </p:sp>
    </p:spTree>
    <p:extLst>
      <p:ext uri="{BB962C8B-B14F-4D97-AF65-F5344CB8AC3E}">
        <p14:creationId xmlns:p14="http://schemas.microsoft.com/office/powerpoint/2010/main" val="55167244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 typeface="Arial"/>
              <a:buNone/>
              <a:tabLst/>
              <a:defRPr/>
            </a:pPr>
            <a:endParaRPr lang="en-US" baseline="0" dirty="0" smtClean="0"/>
          </a:p>
        </p:txBody>
      </p:sp>
      <p:sp>
        <p:nvSpPr>
          <p:cNvPr id="4" name="Slide Number Placeholder 3"/>
          <p:cNvSpPr>
            <a:spLocks noGrp="1"/>
          </p:cNvSpPr>
          <p:nvPr>
            <p:ph type="sldNum" sz="quarter" idx="10"/>
          </p:nvPr>
        </p:nvSpPr>
        <p:spPr/>
        <p:txBody>
          <a:bodyPr/>
          <a:lstStyle/>
          <a:p>
            <a:fld id="{BA7E4AFD-04C6-6249-A58E-7FAEE9AC0F1B}" type="slidenum">
              <a:rPr lang="en-US" smtClean="0"/>
              <a:pPr/>
              <a:t>32</a:t>
            </a:fld>
            <a:endParaRPr lang="en-US"/>
          </a:p>
        </p:txBody>
      </p:sp>
    </p:spTree>
    <p:extLst>
      <p:ext uri="{BB962C8B-B14F-4D97-AF65-F5344CB8AC3E}">
        <p14:creationId xmlns:p14="http://schemas.microsoft.com/office/powerpoint/2010/main" val="55167244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Cluster to Cluster replication</a:t>
            </a:r>
            <a:r>
              <a:rPr lang="en-US" baseline="0" dirty="0" smtClean="0"/>
              <a:t> &amp; 1 way replication.</a:t>
            </a:r>
            <a:endParaRPr lang="en-US" dirty="0"/>
          </a:p>
        </p:txBody>
      </p:sp>
      <p:sp>
        <p:nvSpPr>
          <p:cNvPr id="4" name="Slide Number Placeholder 3"/>
          <p:cNvSpPr>
            <a:spLocks noGrp="1"/>
          </p:cNvSpPr>
          <p:nvPr>
            <p:ph type="sldNum" sz="quarter" idx="10"/>
          </p:nvPr>
        </p:nvSpPr>
        <p:spPr/>
        <p:txBody>
          <a:bodyPr/>
          <a:lstStyle/>
          <a:p>
            <a:fld id="{E4FF5570-FE69-4FDF-99DA-8CDE436443CD}" type="slidenum">
              <a:rPr lang="en-US" smtClean="0"/>
              <a:pPr/>
              <a:t>33</a:t>
            </a:fld>
            <a:endParaRPr lang="en-US" dirty="0"/>
          </a:p>
        </p:txBody>
      </p:sp>
    </p:spTree>
    <p:extLst>
      <p:ext uri="{BB962C8B-B14F-4D97-AF65-F5344CB8AC3E}">
        <p14:creationId xmlns:p14="http://schemas.microsoft.com/office/powerpoint/2010/main" val="209828189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 typeface="Arial"/>
              <a:buNone/>
              <a:tabLst/>
              <a:defRPr/>
            </a:pPr>
            <a:endParaRPr lang="en-US" baseline="0" dirty="0" smtClean="0"/>
          </a:p>
        </p:txBody>
      </p:sp>
      <p:sp>
        <p:nvSpPr>
          <p:cNvPr id="4" name="Slide Number Placeholder 3"/>
          <p:cNvSpPr>
            <a:spLocks noGrp="1"/>
          </p:cNvSpPr>
          <p:nvPr>
            <p:ph type="sldNum" sz="quarter" idx="10"/>
          </p:nvPr>
        </p:nvSpPr>
        <p:spPr/>
        <p:txBody>
          <a:bodyPr/>
          <a:lstStyle/>
          <a:p>
            <a:fld id="{BA7E4AFD-04C6-6249-A58E-7FAEE9AC0F1B}" type="slidenum">
              <a:rPr lang="en-US" smtClean="0"/>
              <a:pPr/>
              <a:t>34</a:t>
            </a:fld>
            <a:endParaRPr lang="en-US"/>
          </a:p>
        </p:txBody>
      </p:sp>
    </p:spTree>
    <p:extLst>
      <p:ext uri="{BB962C8B-B14F-4D97-AF65-F5344CB8AC3E}">
        <p14:creationId xmlns:p14="http://schemas.microsoft.com/office/powerpoint/2010/main" val="147345713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 typeface="Arial"/>
              <a:buNone/>
              <a:tabLst/>
              <a:defRPr/>
            </a:pPr>
            <a:endParaRPr lang="en-US" baseline="0" dirty="0" smtClean="0"/>
          </a:p>
        </p:txBody>
      </p:sp>
      <p:sp>
        <p:nvSpPr>
          <p:cNvPr id="4" name="Slide Number Placeholder 3"/>
          <p:cNvSpPr>
            <a:spLocks noGrp="1"/>
          </p:cNvSpPr>
          <p:nvPr>
            <p:ph type="sldNum" sz="quarter" idx="10"/>
          </p:nvPr>
        </p:nvSpPr>
        <p:spPr/>
        <p:txBody>
          <a:bodyPr/>
          <a:lstStyle/>
          <a:p>
            <a:fld id="{BA7E4AFD-04C6-6249-A58E-7FAEE9AC0F1B}" type="slidenum">
              <a:rPr lang="en-US" smtClean="0"/>
              <a:pPr/>
              <a:t>35</a:t>
            </a:fld>
            <a:endParaRPr lang="en-US"/>
          </a:p>
        </p:txBody>
      </p:sp>
    </p:spTree>
    <p:extLst>
      <p:ext uri="{BB962C8B-B14F-4D97-AF65-F5344CB8AC3E}">
        <p14:creationId xmlns:p14="http://schemas.microsoft.com/office/powerpoint/2010/main" val="147345713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 typeface="Arial"/>
              <a:buNone/>
              <a:tabLst/>
              <a:defRPr/>
            </a:pPr>
            <a:endParaRPr lang="en-US" baseline="0" dirty="0" smtClean="0"/>
          </a:p>
        </p:txBody>
      </p:sp>
      <p:sp>
        <p:nvSpPr>
          <p:cNvPr id="4" name="Slide Number Placeholder 3"/>
          <p:cNvSpPr>
            <a:spLocks noGrp="1"/>
          </p:cNvSpPr>
          <p:nvPr>
            <p:ph type="sldNum" sz="quarter" idx="10"/>
          </p:nvPr>
        </p:nvSpPr>
        <p:spPr/>
        <p:txBody>
          <a:bodyPr/>
          <a:lstStyle/>
          <a:p>
            <a:fld id="{BA7E4AFD-04C6-6249-A58E-7FAEE9AC0F1B}" type="slidenum">
              <a:rPr lang="en-US" smtClean="0"/>
              <a:pPr/>
              <a:t>37</a:t>
            </a:fld>
            <a:endParaRPr lang="en-US"/>
          </a:p>
        </p:txBody>
      </p:sp>
    </p:spTree>
    <p:extLst>
      <p:ext uri="{BB962C8B-B14F-4D97-AF65-F5344CB8AC3E}">
        <p14:creationId xmlns:p14="http://schemas.microsoft.com/office/powerpoint/2010/main" val="147345713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 typeface="Arial"/>
              <a:buNone/>
              <a:tabLst/>
              <a:defRPr/>
            </a:pPr>
            <a:endParaRPr lang="en-US" baseline="0" dirty="0" smtClean="0"/>
          </a:p>
        </p:txBody>
      </p:sp>
      <p:sp>
        <p:nvSpPr>
          <p:cNvPr id="4" name="Slide Number Placeholder 3"/>
          <p:cNvSpPr>
            <a:spLocks noGrp="1"/>
          </p:cNvSpPr>
          <p:nvPr>
            <p:ph type="sldNum" sz="quarter" idx="10"/>
          </p:nvPr>
        </p:nvSpPr>
        <p:spPr/>
        <p:txBody>
          <a:bodyPr/>
          <a:lstStyle/>
          <a:p>
            <a:fld id="{BA7E4AFD-04C6-6249-A58E-7FAEE9AC0F1B}" type="slidenum">
              <a:rPr lang="en-US" smtClean="0"/>
              <a:pPr/>
              <a:t>38</a:t>
            </a:fld>
            <a:endParaRPr lang="en-US"/>
          </a:p>
        </p:txBody>
      </p:sp>
    </p:spTree>
    <p:extLst>
      <p:ext uri="{BB962C8B-B14F-4D97-AF65-F5344CB8AC3E}">
        <p14:creationId xmlns:p14="http://schemas.microsoft.com/office/powerpoint/2010/main" val="147345713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 typeface="Arial"/>
              <a:buNone/>
              <a:tabLst/>
              <a:defRPr/>
            </a:pPr>
            <a:endParaRPr lang="en-US" baseline="0" dirty="0" smtClean="0"/>
          </a:p>
        </p:txBody>
      </p:sp>
      <p:sp>
        <p:nvSpPr>
          <p:cNvPr id="4" name="Slide Number Placeholder 3"/>
          <p:cNvSpPr>
            <a:spLocks noGrp="1"/>
          </p:cNvSpPr>
          <p:nvPr>
            <p:ph type="sldNum" sz="quarter" idx="10"/>
          </p:nvPr>
        </p:nvSpPr>
        <p:spPr/>
        <p:txBody>
          <a:bodyPr/>
          <a:lstStyle/>
          <a:p>
            <a:fld id="{BA7E4AFD-04C6-6249-A58E-7FAEE9AC0F1B}" type="slidenum">
              <a:rPr lang="en-US" smtClean="0"/>
              <a:pPr/>
              <a:t>39</a:t>
            </a:fld>
            <a:endParaRPr lang="en-US"/>
          </a:p>
        </p:txBody>
      </p:sp>
    </p:spTree>
    <p:extLst>
      <p:ext uri="{BB962C8B-B14F-4D97-AF65-F5344CB8AC3E}">
        <p14:creationId xmlns:p14="http://schemas.microsoft.com/office/powerpoint/2010/main" val="147345713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 typeface="Arial"/>
              <a:buNone/>
              <a:tabLst/>
              <a:defRPr/>
            </a:pPr>
            <a:endParaRPr lang="en-US" baseline="0" dirty="0" smtClean="0"/>
          </a:p>
        </p:txBody>
      </p:sp>
      <p:sp>
        <p:nvSpPr>
          <p:cNvPr id="4" name="Slide Number Placeholder 3"/>
          <p:cNvSpPr>
            <a:spLocks noGrp="1"/>
          </p:cNvSpPr>
          <p:nvPr>
            <p:ph type="sldNum" sz="quarter" idx="10"/>
          </p:nvPr>
        </p:nvSpPr>
        <p:spPr/>
        <p:txBody>
          <a:bodyPr/>
          <a:lstStyle/>
          <a:p>
            <a:fld id="{BA7E4AFD-04C6-6249-A58E-7FAEE9AC0F1B}" type="slidenum">
              <a:rPr lang="en-US" smtClean="0"/>
              <a:pPr/>
              <a:t>40</a:t>
            </a:fld>
            <a:endParaRPr lang="en-US"/>
          </a:p>
        </p:txBody>
      </p:sp>
    </p:spTree>
    <p:extLst>
      <p:ext uri="{BB962C8B-B14F-4D97-AF65-F5344CB8AC3E}">
        <p14:creationId xmlns:p14="http://schemas.microsoft.com/office/powerpoint/2010/main" val="14734571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481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dirty="0">
              <a:latin typeface="Arial" charset="0"/>
            </a:endParaRPr>
          </a:p>
          <a:p>
            <a:r>
              <a:rPr lang="en-US" dirty="0">
                <a:latin typeface="Arial" charset="0"/>
              </a:rPr>
              <a:t>But today, companies cannot afford to think that way. Feeds, integrations and users for </a:t>
            </a:r>
            <a:r>
              <a:rPr lang="en-US" dirty="0" smtClean="0">
                <a:latin typeface="Arial" charset="0"/>
              </a:rPr>
              <a:t>today’s applications</a:t>
            </a:r>
            <a:r>
              <a:rPr lang="en-US" baseline="0" dirty="0" smtClean="0">
                <a:latin typeface="Arial" charset="0"/>
              </a:rPr>
              <a:t> </a:t>
            </a:r>
            <a:r>
              <a:rPr lang="en-US" dirty="0" smtClean="0">
                <a:latin typeface="Arial" charset="0"/>
              </a:rPr>
              <a:t>are </a:t>
            </a:r>
            <a:r>
              <a:rPr lang="en-US" dirty="0">
                <a:latin typeface="Arial" charset="0"/>
              </a:rPr>
              <a:t>going to be very distributed from the outset</a:t>
            </a:r>
            <a:endParaRPr lang="en-US" i="1" dirty="0">
              <a:latin typeface="Arial" charset="0"/>
            </a:endParaRPr>
          </a:p>
          <a:p>
            <a:endParaRPr lang="en-US" dirty="0">
              <a:latin typeface="Arial" charset="0"/>
            </a:endParaRPr>
          </a:p>
        </p:txBody>
      </p:sp>
      <p:sp>
        <p:nvSpPr>
          <p:cNvPr id="3481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ＭＳ Ｐゴシック" charset="0"/>
                <a:cs typeface="ＭＳ Ｐゴシック" charset="0"/>
              </a:defRPr>
            </a:lvl1pPr>
            <a:lvl2pPr marL="742950" indent="-285750">
              <a:defRPr sz="2400">
                <a:solidFill>
                  <a:schemeClr val="tx1"/>
                </a:solidFill>
                <a:latin typeface="Times New Roman" charset="0"/>
                <a:ea typeface="ＭＳ Ｐゴシック" charset="0"/>
              </a:defRPr>
            </a:lvl2pPr>
            <a:lvl3pPr marL="1143000" indent="-228600">
              <a:defRPr sz="2400">
                <a:solidFill>
                  <a:schemeClr val="tx1"/>
                </a:solidFill>
                <a:latin typeface="Times New Roman" charset="0"/>
                <a:ea typeface="ＭＳ Ｐゴシック" charset="0"/>
              </a:defRPr>
            </a:lvl3pPr>
            <a:lvl4pPr marL="1600200" indent="-228600">
              <a:defRPr sz="2400">
                <a:solidFill>
                  <a:schemeClr val="tx1"/>
                </a:solidFill>
                <a:latin typeface="Times New Roman" charset="0"/>
                <a:ea typeface="ＭＳ Ｐゴシック" charset="0"/>
              </a:defRPr>
            </a:lvl4pPr>
            <a:lvl5pPr marL="2057400" indent="-22860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fld id="{E0889224-502E-4A43-9E45-DAAA5F9C4A36}" type="slidenum">
              <a:rPr lang="en-US" sz="1200">
                <a:latin typeface="Arial" charset="0"/>
                <a:cs typeface="Arial" charset="0"/>
              </a:rPr>
              <a:pPr/>
              <a:t>4</a:t>
            </a:fld>
            <a:endParaRPr lang="en-US" sz="1200">
              <a:latin typeface="Arial" charset="0"/>
              <a:cs typeface="Arial" charset="0"/>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 typeface="Arial"/>
              <a:buNone/>
              <a:tabLst/>
              <a:defRPr/>
            </a:pPr>
            <a:endParaRPr lang="en-US" baseline="0" dirty="0" smtClean="0"/>
          </a:p>
        </p:txBody>
      </p:sp>
      <p:sp>
        <p:nvSpPr>
          <p:cNvPr id="4" name="Slide Number Placeholder 3"/>
          <p:cNvSpPr>
            <a:spLocks noGrp="1"/>
          </p:cNvSpPr>
          <p:nvPr>
            <p:ph type="sldNum" sz="quarter" idx="10"/>
          </p:nvPr>
        </p:nvSpPr>
        <p:spPr/>
        <p:txBody>
          <a:bodyPr/>
          <a:lstStyle/>
          <a:p>
            <a:fld id="{BA7E4AFD-04C6-6249-A58E-7FAEE9AC0F1B}" type="slidenum">
              <a:rPr lang="en-US" smtClean="0"/>
              <a:pPr/>
              <a:t>42</a:t>
            </a:fld>
            <a:endParaRPr lang="en-US"/>
          </a:p>
        </p:txBody>
      </p:sp>
    </p:spTree>
    <p:extLst>
      <p:ext uri="{BB962C8B-B14F-4D97-AF65-F5344CB8AC3E}">
        <p14:creationId xmlns:p14="http://schemas.microsoft.com/office/powerpoint/2010/main" val="147345713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6"/>
        <p:cNvGrpSpPr/>
        <p:nvPr/>
      </p:nvGrpSpPr>
      <p:grpSpPr>
        <a:xfrm>
          <a:off x="0" y="0"/>
          <a:ext cx="0" cy="0"/>
          <a:chOff x="0" y="0"/>
          <a:chExt cx="0" cy="0"/>
        </a:xfrm>
      </p:grpSpPr>
      <p:sp>
        <p:nvSpPr>
          <p:cNvPr id="457" name="Shape 45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a:solidFill>
              <a:srgbClr val="000000"/>
            </a:solidFill>
            <a:prstDash val="solid"/>
            <a:round/>
            <a:headEnd type="none" w="med" len="med"/>
            <a:tailEnd type="none" w="med" len="med"/>
          </a:ln>
        </p:spPr>
      </p:sp>
      <p:sp>
        <p:nvSpPr>
          <p:cNvPr id="458" name="Shape 458"/>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a:spcBef>
                <a:spcPts val="0"/>
              </a:spcBef>
              <a:buNone/>
            </a:pPr>
            <a:endParaRPr sz="1800" b="0" i="0" u="none" strike="noStrike" cap="none" baseline="0" dirty="0"/>
          </a:p>
        </p:txBody>
      </p:sp>
      <p:sp>
        <p:nvSpPr>
          <p:cNvPr id="459" name="Shape 459"/>
          <p:cNvSpPr txBox="1">
            <a:spLocks noGrp="1"/>
          </p:cNvSpPr>
          <p:nvPr>
            <p:ph type="sldNum" idx="12"/>
          </p:nvPr>
        </p:nvSpPr>
        <p:spPr>
          <a:xfrm>
            <a:off x="3884612" y="8685213"/>
            <a:ext cx="2971799" cy="457200"/>
          </a:xfrm>
          <a:prstGeom prst="rect">
            <a:avLst/>
          </a:prstGeom>
          <a:noFill/>
          <a:ln>
            <a:noFill/>
          </a:ln>
        </p:spPr>
        <p:txBody>
          <a:bodyPr lIns="91425" tIns="45700" rIns="91425" bIns="45700" anchor="b" anchorCtr="0">
            <a:noAutofit/>
          </a:bodyPr>
          <a:lstStyle/>
          <a:p>
            <a:pPr>
              <a:buSzPct val="25000"/>
            </a:pPr>
            <a:r>
              <a:rPr lang="en-US">
                <a:solidFill>
                  <a:prstClr val="black"/>
                </a:solidFill>
                <a:latin typeface="Calibri"/>
              </a:rPr>
              <a:t> </a:t>
            </a: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normAutofit/>
          </a:bodyPr>
          <a:lstStyle/>
          <a:p>
            <a:r>
              <a:rPr lang="en-US" dirty="0" smtClean="0"/>
              <a:t>Let’s look at a few use cases that have</a:t>
            </a:r>
            <a:r>
              <a:rPr lang="en-US" baseline="0" dirty="0" smtClean="0"/>
              <a:t> accepted the Performance Challenge with DSE.</a:t>
            </a:r>
            <a:endParaRPr lang="en-US" dirty="0"/>
          </a:p>
        </p:txBody>
      </p:sp>
      <p:sp>
        <p:nvSpPr>
          <p:cNvPr id="4" name="Slide Number Placeholder 3"/>
          <p:cNvSpPr>
            <a:spLocks noGrp="1"/>
          </p:cNvSpPr>
          <p:nvPr>
            <p:ph type="sldNum" sz="quarter" idx="10"/>
          </p:nvPr>
        </p:nvSpPr>
        <p:spPr/>
        <p:txBody>
          <a:bodyPr/>
          <a:lstStyle/>
          <a:p>
            <a:fld id="{4C6A5CA1-953D-C849-BCD8-64DC6E9D087E}" type="slidenum">
              <a:rPr lang="en-US" smtClean="0"/>
              <a:pPr/>
              <a:t>44</a:t>
            </a:fld>
            <a:endParaRPr lang="en-US" dirty="0"/>
          </a:p>
        </p:txBody>
      </p:sp>
      <p:sp>
        <p:nvSpPr>
          <p:cNvPr id="7" name="Slide Image Placeholder 6"/>
          <p:cNvSpPr>
            <a:spLocks noGrp="1" noRot="1" noChangeAspect="1"/>
          </p:cNvSpPr>
          <p:nvPr>
            <p:ph type="sldImg"/>
          </p:nvPr>
        </p:nvSpPr>
        <p:spPr/>
      </p:sp>
    </p:spTree>
    <p:extLst>
      <p:ext uri="{BB962C8B-B14F-4D97-AF65-F5344CB8AC3E}">
        <p14:creationId xmlns:p14="http://schemas.microsoft.com/office/powerpoint/2010/main" val="165471968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4FF5570-FE69-4FDF-99DA-8CDE436443CD}" type="slidenum">
              <a:rPr lang="en-US" smtClean="0"/>
              <a:pPr/>
              <a:t>46</a:t>
            </a:fld>
            <a:endParaRPr lang="en-US" dirty="0"/>
          </a:p>
        </p:txBody>
      </p:sp>
    </p:spTree>
    <p:extLst>
      <p:ext uri="{BB962C8B-B14F-4D97-AF65-F5344CB8AC3E}">
        <p14:creationId xmlns:p14="http://schemas.microsoft.com/office/powerpoint/2010/main" val="46267947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8806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zh-CN" dirty="0">
                <a:latin typeface="Arial" charset="0"/>
              </a:rPr>
              <a:t>One company that has solved The </a:t>
            </a:r>
            <a:r>
              <a:rPr lang="en-US" altLang="zh-CN" dirty="0" smtClean="0">
                <a:latin typeface="Arial" charset="0"/>
              </a:rPr>
              <a:t>Performance</a:t>
            </a:r>
            <a:r>
              <a:rPr lang="en-US" altLang="zh-CN" baseline="0" dirty="0" smtClean="0">
                <a:latin typeface="Arial" charset="0"/>
              </a:rPr>
              <a:t> </a:t>
            </a:r>
            <a:r>
              <a:rPr lang="en-US" altLang="zh-CN" dirty="0" smtClean="0">
                <a:latin typeface="Arial" charset="0"/>
              </a:rPr>
              <a:t>Challenge </a:t>
            </a:r>
            <a:r>
              <a:rPr lang="en-US" altLang="zh-CN" dirty="0">
                <a:latin typeface="Arial" charset="0"/>
              </a:rPr>
              <a:t>with DSE is British Gas.  </a:t>
            </a:r>
          </a:p>
          <a:p>
            <a:endParaRPr lang="en-US" altLang="zh-CN" dirty="0">
              <a:latin typeface="Arial" charset="0"/>
            </a:endParaRPr>
          </a:p>
          <a:p>
            <a:r>
              <a:rPr lang="en-US" altLang="zh-CN" dirty="0">
                <a:latin typeface="Arial" charset="0"/>
              </a:rPr>
              <a:t>Background:</a:t>
            </a:r>
          </a:p>
          <a:p>
            <a:pPr>
              <a:buFontTx/>
              <a:buChar char="•"/>
            </a:pPr>
            <a:r>
              <a:rPr lang="en-US" altLang="zh-CN" dirty="0">
                <a:latin typeface="Arial" charset="0"/>
              </a:rPr>
              <a:t>Connected Boilers are sending real-time data for preventative maintenance to identify abnormal spikes and readings, and proactively schedule a repair</a:t>
            </a:r>
          </a:p>
          <a:p>
            <a:pPr>
              <a:buFontTx/>
              <a:buChar char="•"/>
            </a:pPr>
            <a:r>
              <a:rPr lang="en-US" altLang="zh-CN" dirty="0">
                <a:latin typeface="Arial" charset="0"/>
              </a:rPr>
              <a:t>They have 2+million smart meters with in-home displays (you can see your consumption while you are standing in the kitchen, and via mobile apps) - that are sending electricity readings every 10 seconds and gas readings every 30 minutes. And British Gas is using machine learning to disaggregate the energy data to identify which devices are consuming how much energy – since meters have an total consumption – for e.g. refrigerators have very cyclical patterns where they go on and off</a:t>
            </a:r>
          </a:p>
          <a:p>
            <a:pPr>
              <a:buFontTx/>
              <a:buChar char="•"/>
            </a:pPr>
            <a:r>
              <a:rPr lang="en-US" altLang="zh-CN" dirty="0">
                <a:latin typeface="Arial" charset="0"/>
              </a:rPr>
              <a:t>Their Hive Connected Thermostats are streaming temperature time series data</a:t>
            </a:r>
          </a:p>
          <a:p>
            <a:endParaRPr lang="en-US" altLang="zh-CN" dirty="0">
              <a:latin typeface="Arial" charset="0"/>
            </a:endParaRPr>
          </a:p>
          <a:p>
            <a:r>
              <a:rPr lang="en-US" altLang="zh-CN" dirty="0">
                <a:latin typeface="Arial" charset="0"/>
              </a:rPr>
              <a:t>British Gas uses multi model to store different in different formats, whether the key value style </a:t>
            </a:r>
            <a:r>
              <a:rPr lang="en-US" altLang="zh-CN" dirty="0" err="1">
                <a:latin typeface="Arial" charset="0"/>
              </a:rPr>
              <a:t>IoT</a:t>
            </a:r>
            <a:r>
              <a:rPr lang="en-US" altLang="zh-CN" dirty="0">
                <a:latin typeface="Arial" charset="0"/>
              </a:rPr>
              <a:t> data or the more tabular Analytical information used to compute outcomes.</a:t>
            </a:r>
          </a:p>
          <a:p>
            <a:r>
              <a:rPr lang="en-US" altLang="zh-CN" dirty="0">
                <a:latin typeface="Arial" charset="0"/>
              </a:rPr>
              <a:t>British Gas uses DSE’s multi workload solution to ingest different streams of data within a highly available set of nodes, while computing deep analytics on another set of highly available set notes all within the same DSE cluster, all without having to preform any ETL to synchronize data across systems.</a:t>
            </a:r>
          </a:p>
          <a:p>
            <a:endParaRPr lang="en-US" altLang="zh-CN" dirty="0">
              <a:latin typeface="Arial" charset="0"/>
            </a:endParaRPr>
          </a:p>
          <a:p>
            <a:pPr>
              <a:buFontTx/>
              <a:buChar char="•"/>
            </a:pPr>
            <a:endParaRPr lang="en-US" altLang="zh-CN" dirty="0">
              <a:latin typeface="Arial" charset="0"/>
            </a:endParaRPr>
          </a:p>
          <a:p>
            <a:r>
              <a:rPr lang="en-US" altLang="zh-CN" dirty="0">
                <a:latin typeface="Arial" charset="0"/>
              </a:rPr>
              <a:t>British Gas, a 200 year old company has an innovated Connected Homes business unit and are competing with NEST and giving Google a run for its money.</a:t>
            </a:r>
          </a:p>
          <a:p>
            <a:endParaRPr lang="en-US" altLang="zh-CN" dirty="0">
              <a:latin typeface="Arial" charset="0"/>
            </a:endParaRPr>
          </a:p>
          <a:p>
            <a:r>
              <a:rPr lang="en-US" altLang="zh-CN" dirty="0">
                <a:latin typeface="Arial" charset="0"/>
              </a:rPr>
              <a:t>They are a great example of a DSE customer who has solved TAC with DSE.</a:t>
            </a:r>
          </a:p>
          <a:p>
            <a:pPr>
              <a:buFontTx/>
              <a:buChar char="•"/>
            </a:pPr>
            <a:endParaRPr lang="en-US" altLang="zh-CN" dirty="0">
              <a:latin typeface="Arial" charset="0"/>
            </a:endParaRPr>
          </a:p>
          <a:p>
            <a:pPr>
              <a:buFontTx/>
              <a:buChar char="•"/>
            </a:pPr>
            <a:endParaRPr lang="en-US" altLang="zh-CN" dirty="0">
              <a:latin typeface="Arial" charset="0"/>
            </a:endParaRPr>
          </a:p>
          <a:p>
            <a:endParaRPr lang="en-US" altLang="zh-CN" dirty="0">
              <a:latin typeface="Arial" charset="0"/>
            </a:endParaRPr>
          </a:p>
          <a:p>
            <a:endParaRPr lang="en-US" dirty="0">
              <a:latin typeface="Arial" charset="0"/>
            </a:endParaRPr>
          </a:p>
        </p:txBody>
      </p:sp>
      <p:sp>
        <p:nvSpPr>
          <p:cNvPr id="8806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ＭＳ Ｐゴシック" charset="0"/>
                <a:cs typeface="ＭＳ Ｐゴシック" charset="0"/>
              </a:defRPr>
            </a:lvl1pPr>
            <a:lvl2pPr marL="742950" indent="-285750">
              <a:defRPr sz="2400">
                <a:solidFill>
                  <a:schemeClr val="tx1"/>
                </a:solidFill>
                <a:latin typeface="Times New Roman" charset="0"/>
                <a:ea typeface="ＭＳ Ｐゴシック" charset="0"/>
              </a:defRPr>
            </a:lvl2pPr>
            <a:lvl3pPr marL="1143000" indent="-228600">
              <a:defRPr sz="2400">
                <a:solidFill>
                  <a:schemeClr val="tx1"/>
                </a:solidFill>
                <a:latin typeface="Times New Roman" charset="0"/>
                <a:ea typeface="ＭＳ Ｐゴシック" charset="0"/>
              </a:defRPr>
            </a:lvl3pPr>
            <a:lvl4pPr marL="1600200" indent="-228600">
              <a:defRPr sz="2400">
                <a:solidFill>
                  <a:schemeClr val="tx1"/>
                </a:solidFill>
                <a:latin typeface="Times New Roman" charset="0"/>
                <a:ea typeface="ＭＳ Ｐゴシック" charset="0"/>
              </a:defRPr>
            </a:lvl4pPr>
            <a:lvl5pPr marL="2057400" indent="-22860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fld id="{660968E8-C189-D846-AA50-A2E125C24BCA}" type="slidenum">
              <a:rPr lang="en-US" sz="1200">
                <a:latin typeface="Arial" charset="0"/>
              </a:rPr>
              <a:pPr/>
              <a:t>47</a:t>
            </a:fld>
            <a:endParaRPr lang="en-US" sz="1200">
              <a:latin typeface="Arial" charset="0"/>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4C6A5CA1-953D-C849-BCD8-64DC6E9D087E}" type="slidenum">
              <a:rPr lang="en-US" smtClean="0"/>
              <a:pPr/>
              <a:t>48</a:t>
            </a:fld>
            <a:endParaRPr lang="en-US" dirty="0"/>
          </a:p>
        </p:txBody>
      </p:sp>
      <p:sp>
        <p:nvSpPr>
          <p:cNvPr id="7" name="Slide Image Placeholder 6"/>
          <p:cNvSpPr>
            <a:spLocks noGrp="1" noRot="1" noChangeAspect="1"/>
          </p:cNvSpPr>
          <p:nvPr>
            <p:ph type="sldImg"/>
          </p:nvPr>
        </p:nvSpPr>
        <p:spPr/>
      </p:sp>
    </p:spTree>
    <p:extLst>
      <p:ext uri="{BB962C8B-B14F-4D97-AF65-F5344CB8AC3E}">
        <p14:creationId xmlns:p14="http://schemas.microsoft.com/office/powerpoint/2010/main" val="165471968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1"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0240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baseline="0" dirty="0" smtClean="0"/>
              <a:t>DataStax Enterprise is built from the ground up to power Cloud Applications</a:t>
            </a:r>
          </a:p>
          <a:p>
            <a:endParaRPr lang="en-US" baseline="0" dirty="0" smtClean="0"/>
          </a:p>
          <a:p>
            <a:r>
              <a:rPr lang="en-US" baseline="0" dirty="0" smtClean="0"/>
              <a:t>DSE is</a:t>
            </a:r>
          </a:p>
          <a:p>
            <a:endParaRPr lang="en-US" baseline="0" dirty="0" smtClean="0"/>
          </a:p>
          <a:p>
            <a:r>
              <a:rPr lang="en-US" u="sng" baseline="0" dirty="0" smtClean="0"/>
              <a:t>Distributed</a:t>
            </a:r>
            <a:r>
              <a:rPr lang="en-US" baseline="0" dirty="0" smtClean="0"/>
              <a:t>:</a:t>
            </a:r>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b="0" i="0" u="none" strike="noStrike" kern="1200" dirty="0" smtClean="0">
                <a:solidFill>
                  <a:schemeClr val="tx1"/>
                </a:solidFill>
                <a:effectLst/>
                <a:latin typeface="Arial"/>
                <a:ea typeface="+mn-ea"/>
                <a:cs typeface="Arial"/>
              </a:rPr>
              <a:t>It</a:t>
            </a:r>
            <a:r>
              <a:rPr lang="en-US" sz="1200" b="0" i="0" u="none" strike="noStrike" kern="1200" baseline="0" dirty="0" smtClean="0">
                <a:solidFill>
                  <a:schemeClr val="tx1"/>
                </a:solidFill>
                <a:effectLst/>
                <a:latin typeface="Arial"/>
                <a:ea typeface="+mn-ea"/>
                <a:cs typeface="Arial"/>
              </a:rPr>
              <a:t> has a c</a:t>
            </a:r>
            <a:r>
              <a:rPr lang="en-US" sz="1200" b="0" i="0" u="none" strike="noStrike" kern="1200" dirty="0" smtClean="0">
                <a:solidFill>
                  <a:schemeClr val="tx1"/>
                </a:solidFill>
                <a:effectLst/>
                <a:latin typeface="Arial"/>
                <a:ea typeface="+mn-ea"/>
                <a:cs typeface="Arial"/>
              </a:rPr>
              <a:t>ompletely </a:t>
            </a:r>
            <a:r>
              <a:rPr lang="en-US" sz="1200" b="0" i="0" u="none" strike="noStrike" kern="1200" dirty="0" err="1" smtClean="0">
                <a:solidFill>
                  <a:schemeClr val="tx1"/>
                </a:solidFill>
                <a:effectLst/>
                <a:latin typeface="Arial"/>
                <a:ea typeface="+mn-ea"/>
                <a:cs typeface="Arial"/>
              </a:rPr>
              <a:t>masterless</a:t>
            </a:r>
            <a:r>
              <a:rPr lang="en-US" sz="1200" b="0" i="0" u="none" strike="noStrike" kern="1200" dirty="0" smtClean="0">
                <a:solidFill>
                  <a:schemeClr val="tx1"/>
                </a:solidFill>
                <a:effectLst/>
                <a:latin typeface="Arial"/>
                <a:ea typeface="+mn-ea"/>
                <a:cs typeface="Arial"/>
              </a:rPr>
              <a:t> design where every node acts independently for reads and writes </a:t>
            </a:r>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b="0" i="0" u="none" strike="noStrike" kern="1200" dirty="0" smtClean="0">
                <a:solidFill>
                  <a:schemeClr val="tx1"/>
                </a:solidFill>
                <a:effectLst/>
                <a:latin typeface="Arial"/>
                <a:ea typeface="+mn-ea"/>
                <a:cs typeface="Arial"/>
              </a:rPr>
              <a:t>Enables a comprehensive, multi-datacenter strategy and works</a:t>
            </a:r>
            <a:r>
              <a:rPr lang="en-US" sz="1200" b="0" i="0" u="none" strike="noStrike" kern="1200" baseline="0" dirty="0" smtClean="0">
                <a:solidFill>
                  <a:schemeClr val="tx1"/>
                </a:solidFill>
                <a:effectLst/>
                <a:latin typeface="Arial"/>
                <a:ea typeface="+mn-ea"/>
                <a:cs typeface="Arial"/>
              </a:rPr>
              <a:t> seamlessly across </a:t>
            </a:r>
            <a:r>
              <a:rPr lang="en-US" sz="1200" b="0" i="0" u="none" strike="noStrike" kern="1200" dirty="0" smtClean="0">
                <a:solidFill>
                  <a:schemeClr val="tx1"/>
                </a:solidFill>
                <a:effectLst/>
                <a:latin typeface="Arial"/>
                <a:ea typeface="+mn-ea"/>
                <a:cs typeface="Arial"/>
              </a:rPr>
              <a:t>on-premise, cloud, hybrid</a:t>
            </a:r>
            <a:r>
              <a:rPr lang="en-US" sz="1200" b="0" i="0" u="none" strike="noStrike" kern="1200" baseline="0" dirty="0" smtClean="0">
                <a:solidFill>
                  <a:schemeClr val="tx1"/>
                </a:solidFill>
                <a:effectLst/>
                <a:latin typeface="Arial"/>
                <a:ea typeface="+mn-ea"/>
                <a:cs typeface="Arial"/>
              </a:rPr>
              <a:t> implementations</a:t>
            </a:r>
            <a:r>
              <a:rPr lang="en-US" sz="1200" b="0" i="0" u="none" strike="noStrike" kern="1200" dirty="0" smtClean="0">
                <a:solidFill>
                  <a:schemeClr val="tx1"/>
                </a:solidFill>
                <a:effectLst/>
                <a:latin typeface="Arial"/>
                <a:ea typeface="+mn-ea"/>
                <a:cs typeface="Arial"/>
              </a:rPr>
              <a:t>.</a:t>
            </a:r>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b="0" i="0" u="none" strike="noStrike" kern="1200" dirty="0" smtClean="0">
                <a:solidFill>
                  <a:schemeClr val="tx1"/>
                </a:solidFill>
                <a:effectLst/>
                <a:latin typeface="Arial"/>
                <a:ea typeface="+mn-ea"/>
                <a:cs typeface="Arial"/>
              </a:rPr>
              <a:t>DSE was built from the ground up to have no single point of failure. We</a:t>
            </a:r>
            <a:r>
              <a:rPr lang="en-US" sz="1200" b="0" i="0" u="none" strike="noStrike" kern="1200" baseline="0" dirty="0" smtClean="0">
                <a:solidFill>
                  <a:schemeClr val="tx1"/>
                </a:solidFill>
                <a:effectLst/>
                <a:latin typeface="Arial"/>
                <a:ea typeface="+mn-ea"/>
                <a:cs typeface="Arial"/>
              </a:rPr>
              <a:t> have</a:t>
            </a:r>
            <a:r>
              <a:rPr lang="en-US" sz="1200" b="0" i="0" u="none" strike="noStrike" kern="1200" dirty="0" smtClean="0">
                <a:solidFill>
                  <a:schemeClr val="tx1"/>
                </a:solidFill>
                <a:effectLst/>
                <a:latin typeface="Arial"/>
                <a:ea typeface="+mn-ea"/>
                <a:cs typeface="Arial"/>
              </a:rPr>
              <a:t> many customers that have been able to maintain 100% uptime over 3+</a:t>
            </a:r>
            <a:r>
              <a:rPr lang="en-US" sz="1200" b="0" i="0" u="none" strike="noStrike" kern="1200" baseline="0" dirty="0" smtClean="0">
                <a:solidFill>
                  <a:schemeClr val="tx1"/>
                </a:solidFill>
                <a:effectLst/>
                <a:latin typeface="Arial"/>
                <a:ea typeface="+mn-ea"/>
                <a:cs typeface="Arial"/>
              </a:rPr>
              <a:t> years.</a:t>
            </a:r>
            <a:endParaRPr lang="en-US" sz="1200" b="0" i="0" u="none" strike="noStrike" kern="1200" dirty="0" smtClean="0">
              <a:solidFill>
                <a:schemeClr val="tx1"/>
              </a:solidFill>
              <a:effectLst/>
              <a:latin typeface="Arial"/>
              <a:ea typeface="+mn-ea"/>
              <a:cs typeface="Arial"/>
            </a:endParaRPr>
          </a:p>
          <a:p>
            <a:pPr marL="0" indent="0">
              <a:buFont typeface="+mj-lt"/>
              <a:buNone/>
            </a:pPr>
            <a:endParaRPr lang="en-US" baseline="0" dirty="0" smtClean="0"/>
          </a:p>
          <a:p>
            <a:r>
              <a:rPr lang="en-US" u="sng" baseline="0" dirty="0" smtClean="0"/>
              <a:t>Responsive</a:t>
            </a:r>
            <a:r>
              <a:rPr lang="en-US" baseline="0" dirty="0" smtClean="0"/>
              <a:t>:</a:t>
            </a:r>
          </a:p>
          <a:p>
            <a:pPr marL="228600" indent="-228600">
              <a:buFont typeface="+mj-lt"/>
              <a:buAutoNum type="arabicPeriod"/>
            </a:pPr>
            <a:r>
              <a:rPr lang="en-US" sz="1200" b="0" i="0" u="none" strike="noStrike" kern="1200" dirty="0" smtClean="0">
                <a:solidFill>
                  <a:schemeClr val="tx1"/>
                </a:solidFill>
                <a:effectLst/>
                <a:latin typeface="Arial"/>
                <a:ea typeface="+mn-ea"/>
                <a:cs typeface="Arial"/>
              </a:rPr>
              <a:t>“Active Everywhere” which means fully active reads/writes, distributed where you need it.</a:t>
            </a:r>
          </a:p>
          <a:p>
            <a:pPr marL="228600" indent="-228600">
              <a:buFont typeface="+mj-lt"/>
              <a:buAutoNum type="arabicPeriod"/>
            </a:pPr>
            <a:r>
              <a:rPr lang="en-US" sz="1200" b="0" i="0" u="none" strike="noStrike" kern="1200" dirty="0" smtClean="0">
                <a:solidFill>
                  <a:schemeClr val="tx1"/>
                </a:solidFill>
                <a:effectLst/>
                <a:latin typeface="Arial"/>
                <a:ea typeface="+mn-ea"/>
                <a:cs typeface="Arial"/>
              </a:rPr>
              <a:t>Low Latency</a:t>
            </a:r>
            <a:r>
              <a:rPr lang="en-US" sz="1200" b="0" i="0" u="none" strike="noStrike" kern="1200" baseline="0" dirty="0" smtClean="0">
                <a:solidFill>
                  <a:schemeClr val="tx1"/>
                </a:solidFill>
                <a:effectLst/>
                <a:latin typeface="Arial"/>
                <a:ea typeface="+mn-ea"/>
                <a:cs typeface="Arial"/>
              </a:rPr>
              <a:t> with r</a:t>
            </a:r>
            <a:r>
              <a:rPr lang="en-US" sz="1200" b="0" i="0" u="none" strike="noStrike" kern="1200" dirty="0" smtClean="0">
                <a:solidFill>
                  <a:schemeClr val="tx1"/>
                </a:solidFill>
                <a:effectLst/>
                <a:latin typeface="Arial"/>
                <a:ea typeface="+mn-ea"/>
                <a:cs typeface="Arial"/>
              </a:rPr>
              <a:t>esponse times fast enough for your most intense operational cloud applications. </a:t>
            </a:r>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b="0" i="0" u="none" strike="noStrike" kern="1200" dirty="0" smtClean="0">
                <a:solidFill>
                  <a:schemeClr val="tx1"/>
                </a:solidFill>
                <a:effectLst/>
                <a:latin typeface="Arial"/>
                <a:ea typeface="+mn-ea"/>
                <a:cs typeface="Arial"/>
              </a:rPr>
              <a:t>DSE provides linear scale, which allows you to easily grow with your users or data by</a:t>
            </a:r>
            <a:r>
              <a:rPr lang="en-US" sz="1200" b="0" i="0" u="none" strike="noStrike" kern="1200" baseline="0" dirty="0" smtClean="0">
                <a:solidFill>
                  <a:schemeClr val="tx1"/>
                </a:solidFill>
                <a:effectLst/>
                <a:latin typeface="Arial"/>
                <a:ea typeface="+mn-ea"/>
                <a:cs typeface="Arial"/>
              </a:rPr>
              <a:t> adding machines and a</a:t>
            </a:r>
            <a:r>
              <a:rPr lang="en-US" sz="1200" b="0" i="0" u="none" strike="noStrike" kern="1200" dirty="0" smtClean="0">
                <a:solidFill>
                  <a:schemeClr val="tx1"/>
                </a:solidFill>
                <a:effectLst/>
                <a:latin typeface="Arial"/>
                <a:ea typeface="+mn-ea"/>
                <a:cs typeface="Arial"/>
              </a:rPr>
              <a:t>llows scaling without changes to the core architecture</a:t>
            </a:r>
            <a:r>
              <a:rPr lang="en-US" sz="1200" b="0" i="0" u="none" strike="noStrike" kern="1200" baseline="0" dirty="0" smtClean="0">
                <a:solidFill>
                  <a:schemeClr val="tx1"/>
                </a:solidFill>
                <a:effectLst/>
                <a:latin typeface="Arial"/>
                <a:ea typeface="+mn-ea"/>
                <a:cs typeface="Arial"/>
              </a:rPr>
              <a:t>.</a:t>
            </a:r>
            <a:endParaRPr lang="en-US" sz="1200" b="0" i="0" u="none" strike="noStrike" kern="1200" dirty="0" smtClean="0">
              <a:solidFill>
                <a:schemeClr val="tx1"/>
              </a:solidFill>
              <a:effectLst/>
              <a:latin typeface="Arial"/>
              <a:ea typeface="+mn-ea"/>
              <a:cs typeface="Arial"/>
            </a:endParaRPr>
          </a:p>
          <a:p>
            <a:pPr marL="0" indent="0">
              <a:buFont typeface="+mj-lt"/>
              <a:buNone/>
            </a:pPr>
            <a:endParaRPr lang="en-US" baseline="0" dirty="0" smtClean="0"/>
          </a:p>
          <a:p>
            <a:r>
              <a:rPr lang="en-US" u="sng" baseline="0" dirty="0" smtClean="0"/>
              <a:t>Intelligent</a:t>
            </a:r>
            <a:r>
              <a:rPr lang="en-US" baseline="0" dirty="0" smtClean="0"/>
              <a:t>:</a:t>
            </a:r>
          </a:p>
          <a:p>
            <a:pPr marL="228600" indent="-228600">
              <a:buFont typeface="+mj-lt"/>
              <a:buAutoNum type="arabicPeriod"/>
            </a:pPr>
            <a:r>
              <a:rPr lang="en-US" sz="1200" b="0" i="0" u="none" strike="noStrike" kern="1200" dirty="0" smtClean="0">
                <a:solidFill>
                  <a:schemeClr val="tx1"/>
                </a:solidFill>
                <a:effectLst/>
                <a:latin typeface="Arial"/>
                <a:ea typeface="+mn-ea"/>
                <a:cs typeface="Arial"/>
              </a:rPr>
              <a:t>Enables instant cascading intelligence through multiple data models of tabular, JSON, and graph formats, </a:t>
            </a:r>
            <a:r>
              <a:rPr lang="en-US" sz="1200" b="0" i="0" u="none" strike="noStrike" kern="1200" baseline="0" dirty="0" smtClean="0">
                <a:solidFill>
                  <a:schemeClr val="tx1"/>
                </a:solidFill>
                <a:effectLst/>
                <a:latin typeface="Arial"/>
                <a:ea typeface="+mn-ea"/>
                <a:cs typeface="Arial"/>
              </a:rPr>
              <a:t>that lets you to access data as needed by your application.</a:t>
            </a:r>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b="0" i="0" u="none" strike="noStrike" kern="1200" dirty="0" smtClean="0">
                <a:solidFill>
                  <a:schemeClr val="tx1"/>
                </a:solidFill>
                <a:effectLst/>
                <a:latin typeface="Arial"/>
                <a:ea typeface="+mn-ea"/>
                <a:cs typeface="Arial"/>
              </a:rPr>
              <a:t>Handles multiple and varied data streams simultaneously in a single architecture,</a:t>
            </a:r>
            <a:r>
              <a:rPr lang="en-US" sz="1200" b="0" i="0" u="none" strike="noStrike" kern="1200" baseline="0" dirty="0" smtClean="0">
                <a:solidFill>
                  <a:schemeClr val="tx1"/>
                </a:solidFill>
                <a:effectLst/>
                <a:latin typeface="Arial"/>
                <a:ea typeface="+mn-ea"/>
                <a:cs typeface="Arial"/>
              </a:rPr>
              <a:t> </a:t>
            </a:r>
            <a:r>
              <a:rPr lang="en-US" sz="1200" b="0" i="0" u="none" strike="noStrike" kern="1200" dirty="0" smtClean="0">
                <a:solidFill>
                  <a:schemeClr val="tx1"/>
                </a:solidFill>
                <a:effectLst/>
                <a:latin typeface="Arial"/>
                <a:ea typeface="+mn-ea"/>
                <a:cs typeface="Arial"/>
              </a:rPr>
              <a:t>Live Indexing and</a:t>
            </a:r>
            <a:r>
              <a:rPr lang="en-US" sz="1200" b="0" i="0" u="none" strike="noStrike" kern="1200" baseline="0" dirty="0" smtClean="0">
                <a:solidFill>
                  <a:schemeClr val="tx1"/>
                </a:solidFill>
                <a:effectLst/>
                <a:latin typeface="Arial"/>
                <a:ea typeface="+mn-ea"/>
                <a:cs typeface="Arial"/>
              </a:rPr>
              <a:t> Search capabilities </a:t>
            </a:r>
            <a:r>
              <a:rPr lang="en-US" sz="1200" b="0" i="0" u="none" strike="noStrike" kern="1200" dirty="0" smtClean="0">
                <a:solidFill>
                  <a:schemeClr val="tx1"/>
                </a:solidFill>
                <a:effectLst/>
                <a:latin typeface="Arial"/>
                <a:ea typeface="+mn-ea"/>
                <a:cs typeface="Arial"/>
              </a:rPr>
              <a:t>bring real-time and high throughput capabilities</a:t>
            </a:r>
            <a:r>
              <a:rPr lang="en-US" sz="1200" b="0" i="0" u="none" strike="noStrike" kern="1200" baseline="0" dirty="0" smtClean="0">
                <a:solidFill>
                  <a:schemeClr val="tx1"/>
                </a:solidFill>
                <a:effectLst/>
                <a:latin typeface="Arial"/>
                <a:ea typeface="+mn-ea"/>
                <a:cs typeface="Arial"/>
              </a:rPr>
              <a:t> </a:t>
            </a:r>
            <a:r>
              <a:rPr lang="en-US" sz="1200" b="0" i="0" u="none" strike="noStrike" kern="1200" dirty="0" smtClean="0">
                <a:solidFill>
                  <a:schemeClr val="tx1"/>
                </a:solidFill>
                <a:effectLst/>
                <a:latin typeface="Arial"/>
                <a:ea typeface="+mn-ea"/>
                <a:cs typeface="Arial"/>
              </a:rPr>
              <a:t>to large scale, data-intensive applications in the same platform.</a:t>
            </a:r>
            <a:endParaRPr lang="en-US" sz="1200" b="0" i="0" u="none" strike="noStrike" kern="1200" baseline="0" dirty="0" smtClean="0">
              <a:solidFill>
                <a:schemeClr val="tx1"/>
              </a:solidFill>
              <a:effectLst/>
              <a:latin typeface="Arial"/>
              <a:ea typeface="+mn-ea"/>
              <a:cs typeface="Arial"/>
            </a:endParaRPr>
          </a:p>
          <a:p>
            <a:pPr marL="228600" indent="-228600">
              <a:buFont typeface="+mj-lt"/>
              <a:buAutoNum type="arabicPeriod"/>
            </a:pPr>
            <a:r>
              <a:rPr lang="en-US" sz="1200" b="0" i="0" u="none" strike="noStrike" kern="1200" baseline="0" dirty="0" smtClean="0">
                <a:solidFill>
                  <a:schemeClr val="tx1"/>
                </a:solidFill>
                <a:effectLst/>
                <a:latin typeface="Arial"/>
                <a:ea typeface="+mn-ea"/>
                <a:cs typeface="Arial"/>
              </a:rPr>
              <a:t>DataStax is Enterprise Ready with Automation making Operations intelligent – with capabilities like </a:t>
            </a:r>
            <a:r>
              <a:rPr lang="en-US" sz="1200" b="0" i="0" kern="1200" dirty="0" smtClean="0">
                <a:solidFill>
                  <a:schemeClr val="tx1"/>
                </a:solidFill>
                <a:effectLst/>
                <a:latin typeface="Arial"/>
                <a:ea typeface="+mn-ea"/>
                <a:cs typeface="Arial"/>
              </a:rPr>
              <a:t>backup, performance, visual</a:t>
            </a:r>
            <a:r>
              <a:rPr lang="en-US" sz="1200" b="0" i="0" kern="1200" baseline="0" dirty="0" smtClean="0">
                <a:solidFill>
                  <a:schemeClr val="tx1"/>
                </a:solidFill>
                <a:effectLst/>
                <a:latin typeface="Arial"/>
                <a:ea typeface="+mn-ea"/>
                <a:cs typeface="Arial"/>
              </a:rPr>
              <a:t> administration, </a:t>
            </a:r>
            <a:r>
              <a:rPr lang="en-US" sz="1200" b="0" i="0" kern="1200" dirty="0" smtClean="0">
                <a:solidFill>
                  <a:schemeClr val="tx1"/>
                </a:solidFill>
                <a:effectLst/>
                <a:latin typeface="Arial"/>
                <a:ea typeface="+mn-ea"/>
                <a:cs typeface="Arial"/>
              </a:rPr>
              <a:t>repair services,</a:t>
            </a:r>
            <a:r>
              <a:rPr lang="en-US" sz="1200" b="0" i="0" kern="1200" baseline="0" dirty="0" smtClean="0">
                <a:solidFill>
                  <a:schemeClr val="tx1"/>
                </a:solidFill>
                <a:effectLst/>
                <a:latin typeface="Arial"/>
                <a:ea typeface="+mn-ea"/>
                <a:cs typeface="Arial"/>
              </a:rPr>
              <a:t> </a:t>
            </a:r>
            <a:r>
              <a:rPr lang="en-US" sz="1200" b="0" i="0" kern="1200" dirty="0" smtClean="0">
                <a:solidFill>
                  <a:schemeClr val="tx1"/>
                </a:solidFill>
                <a:effectLst/>
                <a:latin typeface="Arial"/>
                <a:ea typeface="+mn-ea"/>
                <a:cs typeface="Arial"/>
              </a:rPr>
              <a:t>tiered storage, advanced replication, etc. This also helps you get</a:t>
            </a:r>
            <a:r>
              <a:rPr lang="en-US" sz="1200" b="0" i="0" kern="1200" baseline="0" dirty="0" smtClean="0">
                <a:solidFill>
                  <a:schemeClr val="tx1"/>
                </a:solidFill>
                <a:effectLst/>
                <a:latin typeface="Arial"/>
                <a:ea typeface="+mn-ea"/>
                <a:cs typeface="Arial"/>
              </a:rPr>
              <a:t> your cloud applications to production faster and easier.</a:t>
            </a:r>
            <a:endParaRPr lang="en-US" baseline="0" dirty="0" smtClean="0"/>
          </a:p>
          <a:p>
            <a:endParaRPr lang="en-US" baseline="0" dirty="0" smtClean="0"/>
          </a:p>
          <a:p>
            <a:r>
              <a:rPr lang="en-US" baseline="0" dirty="0" smtClean="0"/>
              <a:t>DataStax Enterprise is the platform that powers cloud applications to create real-time value at epic scale.  </a:t>
            </a:r>
          </a:p>
        </p:txBody>
      </p:sp>
      <p:sp>
        <p:nvSpPr>
          <p:cNvPr id="10240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ＭＳ Ｐゴシック" charset="0"/>
                <a:cs typeface="ＭＳ Ｐゴシック" charset="0"/>
              </a:defRPr>
            </a:lvl1pPr>
            <a:lvl2pPr marL="742950" indent="-285750">
              <a:defRPr sz="2400">
                <a:solidFill>
                  <a:schemeClr val="tx1"/>
                </a:solidFill>
                <a:latin typeface="Times New Roman" charset="0"/>
                <a:ea typeface="ＭＳ Ｐゴシック" charset="0"/>
              </a:defRPr>
            </a:lvl2pPr>
            <a:lvl3pPr marL="1143000" indent="-228600">
              <a:defRPr sz="2400">
                <a:solidFill>
                  <a:schemeClr val="tx1"/>
                </a:solidFill>
                <a:latin typeface="Times New Roman" charset="0"/>
                <a:ea typeface="ＭＳ Ｐゴシック" charset="0"/>
              </a:defRPr>
            </a:lvl3pPr>
            <a:lvl4pPr marL="1600200" indent="-228600">
              <a:defRPr sz="2400">
                <a:solidFill>
                  <a:schemeClr val="tx1"/>
                </a:solidFill>
                <a:latin typeface="Times New Roman" charset="0"/>
                <a:ea typeface="ＭＳ Ｐゴシック" charset="0"/>
              </a:defRPr>
            </a:lvl4pPr>
            <a:lvl5pPr marL="2057400" indent="-22860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fld id="{1E4D705A-A30E-734F-908E-1C790A619BD4}" type="slidenum">
              <a:rPr lang="en-US" sz="1200">
                <a:latin typeface="Arial" charset="0"/>
              </a:rPr>
              <a:pPr/>
              <a:t>49</a:t>
            </a:fld>
            <a:endParaRPr lang="en-US" sz="1200">
              <a:latin typeface="Arial" charset="0"/>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Allene</a:t>
            </a:r>
            <a:r>
              <a:rPr lang="en-US" dirty="0" smtClean="0"/>
              <a:t> will do this slide.</a:t>
            </a:r>
            <a:endParaRPr lang="en-US" dirty="0"/>
          </a:p>
        </p:txBody>
      </p:sp>
      <p:sp>
        <p:nvSpPr>
          <p:cNvPr id="4" name="Slide Number Placeholder 3"/>
          <p:cNvSpPr>
            <a:spLocks noGrp="1"/>
          </p:cNvSpPr>
          <p:nvPr>
            <p:ph type="sldNum" sz="quarter" idx="10"/>
          </p:nvPr>
        </p:nvSpPr>
        <p:spPr/>
        <p:txBody>
          <a:bodyPr/>
          <a:lstStyle/>
          <a:p>
            <a:fld id="{E4FF5570-FE69-4FDF-99DA-8CDE436443CD}" type="slidenum">
              <a:rPr lang="en-US" smtClean="0"/>
              <a:pPr/>
              <a:t>50</a:t>
            </a:fld>
            <a:endParaRPr lang="en-US" dirty="0"/>
          </a:p>
        </p:txBody>
      </p:sp>
    </p:spTree>
    <p:extLst>
      <p:ext uri="{BB962C8B-B14F-4D97-AF65-F5344CB8AC3E}">
        <p14:creationId xmlns:p14="http://schemas.microsoft.com/office/powerpoint/2010/main" val="367330317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Shape 35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
        <p:nvSpPr>
          <p:cNvPr id="354" name="Shape 35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4C6A5CA1-953D-C849-BCD8-64DC6E9D087E}" type="slidenum">
              <a:rPr lang="en-US" smtClean="0"/>
              <a:pPr/>
              <a:t>52</a:t>
            </a:fld>
            <a:endParaRPr lang="en-US" dirty="0"/>
          </a:p>
        </p:txBody>
      </p:sp>
      <p:sp>
        <p:nvSpPr>
          <p:cNvPr id="7" name="Slide Image Placeholder 6"/>
          <p:cNvSpPr>
            <a:spLocks noGrp="1" noRot="1" noChangeAspect="1"/>
          </p:cNvSpPr>
          <p:nvPr>
            <p:ph type="sldImg"/>
          </p:nvPr>
        </p:nvSpPr>
        <p:spPr/>
      </p:sp>
    </p:spTree>
    <p:extLst>
      <p:ext uri="{BB962C8B-B14F-4D97-AF65-F5344CB8AC3E}">
        <p14:creationId xmlns:p14="http://schemas.microsoft.com/office/powerpoint/2010/main" val="16547196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6866"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dirty="0">
                <a:latin typeface="Arial" charset="0"/>
              </a:rPr>
              <a:t>So the end points for the app are going to be numerous and highly distributed. </a:t>
            </a:r>
          </a:p>
          <a:p>
            <a:pPr eaLnBrk="1" hangingPunct="1">
              <a:spcBef>
                <a:spcPct val="0"/>
              </a:spcBef>
            </a:pPr>
            <a:endParaRPr lang="en-US" dirty="0" smtClean="0">
              <a:latin typeface="Arial" charset="0"/>
            </a:endParaRPr>
          </a:p>
          <a:p>
            <a:pPr eaLnBrk="1" hangingPunct="1">
              <a:spcBef>
                <a:spcPct val="0"/>
              </a:spcBef>
            </a:pPr>
            <a:r>
              <a:rPr lang="en-US" dirty="0" smtClean="0">
                <a:latin typeface="Arial" charset="0"/>
              </a:rPr>
              <a:t>Consider</a:t>
            </a:r>
            <a:r>
              <a:rPr lang="en-US" baseline="0" dirty="0" smtClean="0">
                <a:latin typeface="Arial" charset="0"/>
              </a:rPr>
              <a:t> Netflix.</a:t>
            </a:r>
            <a:endParaRPr lang="en-US" dirty="0">
              <a:latin typeface="Arial" charset="0"/>
            </a:endParaRPr>
          </a:p>
        </p:txBody>
      </p:sp>
      <p:sp>
        <p:nvSpPr>
          <p:cNvPr id="36867"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ＭＳ Ｐゴシック" charset="0"/>
                <a:cs typeface="ＭＳ Ｐゴシック" charset="0"/>
              </a:defRPr>
            </a:lvl1pPr>
            <a:lvl2pPr marL="742950" indent="-285750">
              <a:defRPr sz="2400">
                <a:solidFill>
                  <a:schemeClr val="tx1"/>
                </a:solidFill>
                <a:latin typeface="Times New Roman" charset="0"/>
                <a:ea typeface="ＭＳ Ｐゴシック" charset="0"/>
              </a:defRPr>
            </a:lvl2pPr>
            <a:lvl3pPr marL="1143000" indent="-228600">
              <a:defRPr sz="2400">
                <a:solidFill>
                  <a:schemeClr val="tx1"/>
                </a:solidFill>
                <a:latin typeface="Times New Roman" charset="0"/>
                <a:ea typeface="ＭＳ Ｐゴシック" charset="0"/>
              </a:defRPr>
            </a:lvl3pPr>
            <a:lvl4pPr marL="1600200" indent="-228600">
              <a:defRPr sz="2400">
                <a:solidFill>
                  <a:schemeClr val="tx1"/>
                </a:solidFill>
                <a:latin typeface="Times New Roman" charset="0"/>
                <a:ea typeface="ＭＳ Ｐゴシック" charset="0"/>
              </a:defRPr>
            </a:lvl4pPr>
            <a:lvl5pPr marL="2057400" indent="-22860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fld id="{3D7EB84E-86B6-6C4C-BFF7-EBD1674B6D70}" type="slidenum">
              <a:rPr lang="en-US" sz="1200">
                <a:latin typeface="Arial" charset="0"/>
                <a:cs typeface="Arial" charset="0"/>
              </a:rPr>
              <a:pPr/>
              <a:t>5</a:t>
            </a:fld>
            <a:endParaRPr lang="en-US" sz="1200">
              <a:latin typeface="Arial" charset="0"/>
              <a:cs typeface="Arial"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389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dirty="0" smtClean="0">
                <a:latin typeface="Arial" charset="0"/>
              </a:rPr>
              <a:t>Creating</a:t>
            </a:r>
            <a:r>
              <a:rPr lang="en-US" baseline="0" dirty="0" smtClean="0">
                <a:latin typeface="Arial" charset="0"/>
              </a:rPr>
              <a:t> applications that span so many endpoints and can handle simultaneous users is made </a:t>
            </a:r>
            <a:r>
              <a:rPr lang="en-US" dirty="0" smtClean="0">
                <a:latin typeface="Arial" charset="0"/>
              </a:rPr>
              <a:t>possible </a:t>
            </a:r>
            <a:r>
              <a:rPr lang="en-US" dirty="0">
                <a:latin typeface="Arial" charset="0"/>
              </a:rPr>
              <a:t>today because of the </a:t>
            </a:r>
            <a:r>
              <a:rPr lang="en-US" dirty="0" smtClean="0">
                <a:latin typeface="Arial" charset="0"/>
              </a:rPr>
              <a:t>cloud;</a:t>
            </a:r>
            <a:r>
              <a:rPr lang="en-US" baseline="0" dirty="0" smtClean="0">
                <a:latin typeface="Arial" charset="0"/>
              </a:rPr>
              <a:t> </a:t>
            </a:r>
            <a:r>
              <a:rPr lang="en-US" dirty="0" smtClean="0">
                <a:latin typeface="Arial" charset="0"/>
              </a:rPr>
              <a:t>in</a:t>
            </a:r>
            <a:r>
              <a:rPr lang="en-US" dirty="0">
                <a:latin typeface="Arial" charset="0"/>
              </a:rPr>
              <a:t>-house private data centers </a:t>
            </a:r>
            <a:r>
              <a:rPr lang="en-US" dirty="0" smtClean="0">
                <a:latin typeface="Arial" charset="0"/>
              </a:rPr>
              <a:t>or public offerings</a:t>
            </a:r>
            <a:r>
              <a:rPr lang="en-US" baseline="0" dirty="0" smtClean="0">
                <a:latin typeface="Arial" charset="0"/>
              </a:rPr>
              <a:t> </a:t>
            </a:r>
            <a:r>
              <a:rPr lang="en-US" dirty="0" smtClean="0">
                <a:latin typeface="Arial" charset="0"/>
              </a:rPr>
              <a:t>and </a:t>
            </a:r>
            <a:r>
              <a:rPr lang="en-US" dirty="0">
                <a:latin typeface="Arial" charset="0"/>
              </a:rPr>
              <a:t>very often - both. Leading to extremely complicated setups very quickly</a:t>
            </a:r>
            <a:r>
              <a:rPr lang="en-US" dirty="0" smtClean="0">
                <a:latin typeface="Arial" charset="0"/>
              </a:rPr>
              <a:t>. Cloud</a:t>
            </a:r>
            <a:r>
              <a:rPr lang="en-US" baseline="0" dirty="0" smtClean="0">
                <a:latin typeface="Arial" charset="0"/>
              </a:rPr>
              <a:t> applications present 5 big challenges from it’s needs.</a:t>
            </a:r>
            <a:endParaRPr lang="en-US" dirty="0">
              <a:latin typeface="Arial" charset="0"/>
            </a:endParaRPr>
          </a:p>
          <a:p>
            <a:pPr eaLnBrk="1" hangingPunct="1">
              <a:spcBef>
                <a:spcPct val="0"/>
              </a:spcBef>
            </a:pPr>
            <a:endParaRPr lang="en-US" dirty="0">
              <a:latin typeface="Arial" charset="0"/>
            </a:endParaRPr>
          </a:p>
          <a:p>
            <a:pPr eaLnBrk="1" hangingPunct="1">
              <a:spcBef>
                <a:spcPct val="0"/>
              </a:spcBef>
            </a:pPr>
            <a:r>
              <a:rPr lang="en-US" dirty="0" smtClean="0">
                <a:latin typeface="Arial" charset="0"/>
              </a:rPr>
              <a:t>Scalability</a:t>
            </a:r>
            <a:endParaRPr lang="en-US" dirty="0">
              <a:latin typeface="Arial" charset="0"/>
            </a:endParaRPr>
          </a:p>
          <a:p>
            <a:pPr eaLnBrk="1" hangingPunct="1">
              <a:spcBef>
                <a:spcPct val="0"/>
              </a:spcBef>
            </a:pPr>
            <a:r>
              <a:rPr lang="en-US" dirty="0">
                <a:latin typeface="Arial" charset="0"/>
              </a:rPr>
              <a:t>Performance</a:t>
            </a:r>
          </a:p>
          <a:p>
            <a:pPr eaLnBrk="1" hangingPunct="1">
              <a:spcBef>
                <a:spcPct val="0"/>
              </a:spcBef>
            </a:pPr>
            <a:r>
              <a:rPr lang="en-US" dirty="0">
                <a:latin typeface="Arial" charset="0"/>
              </a:rPr>
              <a:t>Availability</a:t>
            </a:r>
          </a:p>
          <a:p>
            <a:pPr eaLnBrk="1" hangingPunct="1">
              <a:spcBef>
                <a:spcPct val="0"/>
              </a:spcBef>
            </a:pPr>
            <a:r>
              <a:rPr lang="en-US" dirty="0">
                <a:latin typeface="Arial" charset="0"/>
              </a:rPr>
              <a:t>Security</a:t>
            </a:r>
          </a:p>
          <a:p>
            <a:pPr eaLnBrk="1" hangingPunct="1">
              <a:spcBef>
                <a:spcPct val="0"/>
              </a:spcBef>
            </a:pPr>
            <a:r>
              <a:rPr lang="en-US" dirty="0">
                <a:latin typeface="Arial" charset="0"/>
              </a:rPr>
              <a:t>Agility and Manageability</a:t>
            </a:r>
          </a:p>
          <a:p>
            <a:endParaRPr lang="en-US" i="1" dirty="0">
              <a:latin typeface="Arial" charset="0"/>
            </a:endParaRPr>
          </a:p>
          <a:p>
            <a:endParaRPr lang="en-US" dirty="0">
              <a:latin typeface="Arial" charset="0"/>
            </a:endParaRPr>
          </a:p>
        </p:txBody>
      </p:sp>
      <p:sp>
        <p:nvSpPr>
          <p:cNvPr id="389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ＭＳ Ｐゴシック" charset="0"/>
                <a:cs typeface="ＭＳ Ｐゴシック" charset="0"/>
              </a:defRPr>
            </a:lvl1pPr>
            <a:lvl2pPr marL="742950" indent="-285750">
              <a:defRPr sz="2400">
                <a:solidFill>
                  <a:schemeClr val="tx1"/>
                </a:solidFill>
                <a:latin typeface="Times New Roman" charset="0"/>
                <a:ea typeface="ＭＳ Ｐゴシック" charset="0"/>
              </a:defRPr>
            </a:lvl2pPr>
            <a:lvl3pPr marL="1143000" indent="-228600">
              <a:defRPr sz="2400">
                <a:solidFill>
                  <a:schemeClr val="tx1"/>
                </a:solidFill>
                <a:latin typeface="Times New Roman" charset="0"/>
                <a:ea typeface="ＭＳ Ｐゴシック" charset="0"/>
              </a:defRPr>
            </a:lvl3pPr>
            <a:lvl4pPr marL="1600200" indent="-228600">
              <a:defRPr sz="2400">
                <a:solidFill>
                  <a:schemeClr val="tx1"/>
                </a:solidFill>
                <a:latin typeface="Times New Roman" charset="0"/>
                <a:ea typeface="ＭＳ Ｐゴシック" charset="0"/>
              </a:defRPr>
            </a:lvl4pPr>
            <a:lvl5pPr marL="2057400" indent="-22860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fld id="{3B2F2648-4422-F04A-AF4E-14EC4822D09F}" type="slidenum">
              <a:rPr lang="en-US" sz="1200">
                <a:latin typeface="Arial" charset="0"/>
                <a:cs typeface="Arial" charset="0"/>
              </a:rPr>
              <a:pPr/>
              <a:t>6</a:t>
            </a:fld>
            <a:endParaRPr lang="en-US" sz="1200">
              <a:latin typeface="Arial" charset="0"/>
              <a:cs typeface="Arial"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baseline="0" dirty="0" smtClean="0"/>
              <a:t>Today, we’re going to focus on The Performance Challenge.</a:t>
            </a:r>
            <a:endParaRPr lang="en-US" i="1" baseline="0" dirty="0" smtClean="0"/>
          </a:p>
        </p:txBody>
      </p:sp>
      <p:sp>
        <p:nvSpPr>
          <p:cNvPr id="4" name="Slide Number Placeholder 3"/>
          <p:cNvSpPr>
            <a:spLocks noGrp="1"/>
          </p:cNvSpPr>
          <p:nvPr>
            <p:ph type="sldNum" sz="quarter" idx="10"/>
          </p:nvPr>
        </p:nvSpPr>
        <p:spPr/>
        <p:txBody>
          <a:bodyPr/>
          <a:lstStyle/>
          <a:p>
            <a:fld id="{E4FF5570-FE69-4FDF-99DA-8CDE436443CD}" type="slidenum">
              <a:rPr lang="en-US" smtClean="0"/>
              <a:pPr/>
              <a:t>7</a:t>
            </a:fld>
            <a:endParaRPr lang="en-US" dirty="0"/>
          </a:p>
        </p:txBody>
      </p:sp>
    </p:spTree>
    <p:extLst>
      <p:ext uri="{BB962C8B-B14F-4D97-AF65-F5344CB8AC3E}">
        <p14:creationId xmlns:p14="http://schemas.microsoft.com/office/powerpoint/2010/main" val="9841173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normAutofit/>
          </a:bodyPr>
          <a:lstStyle/>
          <a:p>
            <a:pPr marL="0" marR="0" indent="0" algn="l" defTabSz="914308" rtl="0" eaLnBrk="1" fontAlgn="auto" latinLnBrk="0" hangingPunct="1">
              <a:lnSpc>
                <a:spcPct val="100000"/>
              </a:lnSpc>
              <a:spcBef>
                <a:spcPts val="0"/>
              </a:spcBef>
              <a:spcAft>
                <a:spcPts val="0"/>
              </a:spcAft>
              <a:buClrTx/>
              <a:buSzTx/>
              <a:buFontTx/>
              <a:buNone/>
              <a:tabLst/>
              <a:defRPr/>
            </a:pPr>
            <a:r>
              <a:rPr lang="en-US" dirty="0" smtClean="0"/>
              <a:t>Let’s put performance into</a:t>
            </a:r>
            <a:r>
              <a:rPr lang="en-US" baseline="0" dirty="0" smtClean="0"/>
              <a:t> perspective with regards to cloud applications.</a:t>
            </a:r>
            <a:endParaRPr lang="en-US" dirty="0" smtClean="0"/>
          </a:p>
        </p:txBody>
      </p:sp>
      <p:sp>
        <p:nvSpPr>
          <p:cNvPr id="4" name="Slide Number Placeholder 3"/>
          <p:cNvSpPr>
            <a:spLocks noGrp="1"/>
          </p:cNvSpPr>
          <p:nvPr>
            <p:ph type="sldNum" sz="quarter" idx="10"/>
          </p:nvPr>
        </p:nvSpPr>
        <p:spPr/>
        <p:txBody>
          <a:bodyPr/>
          <a:lstStyle/>
          <a:p>
            <a:fld id="{4C6A5CA1-953D-C849-BCD8-64DC6E9D087E}" type="slidenum">
              <a:rPr lang="en-US" smtClean="0"/>
              <a:pPr/>
              <a:t>8</a:t>
            </a:fld>
            <a:endParaRPr lang="en-US" dirty="0"/>
          </a:p>
        </p:txBody>
      </p:sp>
      <p:sp>
        <p:nvSpPr>
          <p:cNvPr id="7" name="Slide Image Placeholder 6"/>
          <p:cNvSpPr>
            <a:spLocks noGrp="1" noRot="1" noChangeAspect="1"/>
          </p:cNvSpPr>
          <p:nvPr>
            <p:ph type="sldImg"/>
          </p:nvPr>
        </p:nvSpPr>
        <p:spPr/>
      </p:sp>
    </p:spTree>
    <p:extLst>
      <p:ext uri="{BB962C8B-B14F-4D97-AF65-F5344CB8AC3E}">
        <p14:creationId xmlns:p14="http://schemas.microsoft.com/office/powerpoint/2010/main" val="16547196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This graphic illustrates “what happens in an internet minute.” Lots of activity in an internet minute. First and foremost, cloud applications need to be able to process and store the sheer amount of data/work involved with cloud applications. Second, interacting with data often needs to happen within a window commonly referred to as “real-time”. </a:t>
            </a:r>
          </a:p>
        </p:txBody>
      </p:sp>
      <p:sp>
        <p:nvSpPr>
          <p:cNvPr id="4" name="Slide Number Placeholder 3"/>
          <p:cNvSpPr>
            <a:spLocks noGrp="1"/>
          </p:cNvSpPr>
          <p:nvPr>
            <p:ph type="sldNum" sz="quarter" idx="10"/>
          </p:nvPr>
        </p:nvSpPr>
        <p:spPr/>
        <p:txBody>
          <a:bodyPr/>
          <a:lstStyle/>
          <a:p>
            <a:fld id="{E4FF5570-FE69-4FDF-99DA-8CDE436443CD}" type="slidenum">
              <a:rPr lang="en-US" smtClean="0"/>
              <a:t>9</a:t>
            </a:fld>
            <a:endParaRPr lang="en-US" dirty="0"/>
          </a:p>
        </p:txBody>
      </p:sp>
    </p:spTree>
    <p:extLst>
      <p:ext uri="{BB962C8B-B14F-4D97-AF65-F5344CB8AC3E}">
        <p14:creationId xmlns:p14="http://schemas.microsoft.com/office/powerpoint/2010/main" val="15115529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3718"/>
            <a:ext cx="8229600" cy="857250"/>
          </a:xfrm>
        </p:spPr>
        <p:txBody>
          <a:bodyPr/>
          <a:lstStyle/>
          <a:p>
            <a:r>
              <a:rPr lang="en-US" dirty="0" smtClean="0"/>
              <a:t>Presenter Name</a:t>
            </a:r>
            <a:endParaRPr lang="en-US" dirty="0"/>
          </a:p>
        </p:txBody>
      </p:sp>
      <p:pic>
        <p:nvPicPr>
          <p:cNvPr id="6" name="Picture 5" descr="datastax_logo_large.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39552" y="1563639"/>
            <a:ext cx="2119302" cy="437517"/>
          </a:xfrm>
          <a:prstGeom prst="rect">
            <a:avLst/>
          </a:prstGeom>
        </p:spPr>
      </p:pic>
      <p:sp>
        <p:nvSpPr>
          <p:cNvPr id="8" name="Text Placeholder 7"/>
          <p:cNvSpPr>
            <a:spLocks noGrp="1"/>
          </p:cNvSpPr>
          <p:nvPr>
            <p:ph type="body" sz="quarter" idx="10" hasCustomPrompt="1"/>
          </p:nvPr>
        </p:nvSpPr>
        <p:spPr>
          <a:xfrm>
            <a:off x="468313" y="3291834"/>
            <a:ext cx="8229600" cy="576263"/>
          </a:xfrm>
        </p:spPr>
        <p:txBody>
          <a:bodyPr>
            <a:normAutofit/>
          </a:bodyPr>
          <a:lstStyle>
            <a:lvl1pPr marL="0" indent="0">
              <a:buNone/>
              <a:defRPr sz="1800" b="0" i="0">
                <a:latin typeface="HelveticaNeueLT Std Lt"/>
                <a:cs typeface="HelveticaNeueLT Std Lt"/>
              </a:defRPr>
            </a:lvl1pPr>
            <a:lvl2pPr>
              <a:defRPr b="0" i="0">
                <a:latin typeface="Helvetica Neue Thin"/>
                <a:cs typeface="Helvetica Neue Thin"/>
              </a:defRPr>
            </a:lvl2pPr>
            <a:lvl3pPr>
              <a:defRPr b="0" i="0">
                <a:latin typeface="Helvetica Neue Thin"/>
                <a:cs typeface="Helvetica Neue Thin"/>
              </a:defRPr>
            </a:lvl3pPr>
            <a:lvl4pPr>
              <a:defRPr b="0" i="0">
                <a:latin typeface="Helvetica Neue Thin"/>
                <a:cs typeface="Helvetica Neue Thin"/>
              </a:defRPr>
            </a:lvl4pPr>
            <a:lvl5pPr>
              <a:defRPr b="0" i="0">
                <a:latin typeface="Helvetica Neue Thin"/>
                <a:cs typeface="Helvetica Neue Thin"/>
              </a:defRPr>
            </a:lvl5pPr>
          </a:lstStyle>
          <a:p>
            <a:pPr lvl="0"/>
            <a:r>
              <a:rPr lang="en-US" dirty="0" smtClean="0"/>
              <a:t>Presentation Name</a:t>
            </a:r>
            <a:endParaRPr lang="en-US" dirty="0"/>
          </a:p>
        </p:txBody>
      </p:sp>
    </p:spTree>
    <p:extLst>
      <p:ext uri="{BB962C8B-B14F-4D97-AF65-F5344CB8AC3E}">
        <p14:creationId xmlns:p14="http://schemas.microsoft.com/office/powerpoint/2010/main" val="30484248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mage + Caption 1">
    <p:spTree>
      <p:nvGrpSpPr>
        <p:cNvPr id="1" name=""/>
        <p:cNvGrpSpPr/>
        <p:nvPr/>
      </p:nvGrpSpPr>
      <p:grpSpPr>
        <a:xfrm>
          <a:off x="0" y="0"/>
          <a:ext cx="0" cy="0"/>
          <a:chOff x="0" y="0"/>
          <a:chExt cx="0" cy="0"/>
        </a:xfrm>
      </p:grpSpPr>
      <p:sp>
        <p:nvSpPr>
          <p:cNvPr id="10" name="Title 9"/>
          <p:cNvSpPr>
            <a:spLocks noGrp="1"/>
          </p:cNvSpPr>
          <p:nvPr>
            <p:ph type="title" hasCustomPrompt="1"/>
          </p:nvPr>
        </p:nvSpPr>
        <p:spPr/>
        <p:txBody>
          <a:bodyPr/>
          <a:lstStyle/>
          <a:p>
            <a:r>
              <a:rPr lang="en-US" dirty="0" smtClean="0"/>
              <a:t>Image + Caption Style 1</a:t>
            </a:r>
            <a:endParaRPr lang="en-US" dirty="0"/>
          </a:p>
        </p:txBody>
      </p:sp>
      <p:sp>
        <p:nvSpPr>
          <p:cNvPr id="2" name="Date Placeholder 1"/>
          <p:cNvSpPr>
            <a:spLocks noGrp="1"/>
          </p:cNvSpPr>
          <p:nvPr>
            <p:ph type="dt" sz="half" idx="10"/>
          </p:nvPr>
        </p:nvSpPr>
        <p:spPr/>
        <p:txBody>
          <a:bodyPr/>
          <a:lstStyle>
            <a:lvl1pPr>
              <a:defRPr b="0" i="0">
                <a:latin typeface="HelveticaNeueLT Std Lt"/>
                <a:cs typeface="HelveticaNeueLT Std Lt"/>
              </a:defRPr>
            </a:lvl1pPr>
          </a:lstStyle>
          <a:p>
            <a:r>
              <a:rPr lang="en-US" dirty="0" smtClean="0"/>
              <a:t>Confidential</a:t>
            </a:r>
            <a:endParaRPr lang="en-US" dirty="0"/>
          </a:p>
        </p:txBody>
      </p:sp>
      <p:sp>
        <p:nvSpPr>
          <p:cNvPr id="4" name="Footer Placeholder 3"/>
          <p:cNvSpPr>
            <a:spLocks noGrp="1"/>
          </p:cNvSpPr>
          <p:nvPr>
            <p:ph type="ftr" sz="quarter" idx="11"/>
          </p:nvPr>
        </p:nvSpPr>
        <p:spPr/>
        <p:txBody>
          <a:bodyPr/>
          <a:lstStyle>
            <a:lvl1pPr>
              <a:defRPr b="0" i="0">
                <a:latin typeface="HelveticaNeueLT Std Lt"/>
                <a:cs typeface="HelveticaNeueLT Std Lt"/>
              </a:defRPr>
            </a:lvl1pPr>
          </a:lstStyle>
          <a:p>
            <a:r>
              <a:rPr lang="en-US" dirty="0" smtClean="0"/>
              <a:t>© </a:t>
            </a:r>
            <a:r>
              <a:rPr lang="is-IS" dirty="0" smtClean="0"/>
              <a:t>2016</a:t>
            </a:r>
            <a:r>
              <a:rPr lang="en-US" dirty="0" smtClean="0"/>
              <a:t> DataStax, All Rights Reserved.</a:t>
            </a:r>
            <a:endParaRPr lang="en-US" dirty="0"/>
          </a:p>
        </p:txBody>
      </p:sp>
      <p:sp>
        <p:nvSpPr>
          <p:cNvPr id="5" name="Slide Number Placeholder 4"/>
          <p:cNvSpPr>
            <a:spLocks noGrp="1"/>
          </p:cNvSpPr>
          <p:nvPr>
            <p:ph type="sldNum" sz="quarter" idx="12"/>
          </p:nvPr>
        </p:nvSpPr>
        <p:spPr/>
        <p:txBody>
          <a:bodyPr/>
          <a:lstStyle>
            <a:lvl1pPr>
              <a:defRPr b="0" i="0">
                <a:latin typeface="HelveticaNeueLT Std Lt"/>
                <a:cs typeface="HelveticaNeueLT Std Lt"/>
              </a:defRPr>
            </a:lvl1pPr>
          </a:lstStyle>
          <a:p>
            <a:fld id="{B10D5614-B734-4280-8F57-1D4947433C97}" type="slidenum">
              <a:rPr lang="en-US" smtClean="0"/>
              <a:pPr/>
              <a:t>‹#›</a:t>
            </a:fld>
            <a:endParaRPr lang="en-US" dirty="0"/>
          </a:p>
        </p:txBody>
      </p:sp>
      <p:sp>
        <p:nvSpPr>
          <p:cNvPr id="6" name="Rectangle 5"/>
          <p:cNvSpPr/>
          <p:nvPr userDrawn="1"/>
        </p:nvSpPr>
        <p:spPr>
          <a:xfrm>
            <a:off x="6217920" y="1110430"/>
            <a:ext cx="2926080" cy="29186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91432" tIns="45716" rIns="91432" bIns="45716" rtlCol="0" anchor="ctr"/>
          <a:lstStyle/>
          <a:p>
            <a:pPr algn="ctr"/>
            <a:endParaRPr lang="en-US" dirty="0"/>
          </a:p>
        </p:txBody>
      </p:sp>
      <p:sp>
        <p:nvSpPr>
          <p:cNvPr id="7" name="Picture Placeholder 8"/>
          <p:cNvSpPr>
            <a:spLocks noGrp="1"/>
          </p:cNvSpPr>
          <p:nvPr>
            <p:ph type="pic" sz="quarter" idx="13"/>
          </p:nvPr>
        </p:nvSpPr>
        <p:spPr>
          <a:xfrm>
            <a:off x="0" y="1110426"/>
            <a:ext cx="6228184" cy="2922646"/>
          </a:xfrm>
          <a:solidFill>
            <a:schemeClr val="bg1">
              <a:lumMod val="75000"/>
            </a:schemeClr>
          </a:solidFill>
        </p:spPr>
        <p:txBody>
          <a:bodyPr/>
          <a:lstStyle>
            <a:lvl1pPr marL="0" indent="0" algn="ctr">
              <a:buNone/>
              <a:defRPr/>
            </a:lvl1pPr>
          </a:lstStyle>
          <a:p>
            <a:endParaRPr lang="en-US" dirty="0"/>
          </a:p>
        </p:txBody>
      </p:sp>
      <p:sp>
        <p:nvSpPr>
          <p:cNvPr id="8" name="Text Placeholder 16"/>
          <p:cNvSpPr>
            <a:spLocks noGrp="1"/>
          </p:cNvSpPr>
          <p:nvPr>
            <p:ph type="body" sz="quarter" idx="15" hasCustomPrompt="1"/>
          </p:nvPr>
        </p:nvSpPr>
        <p:spPr>
          <a:xfrm>
            <a:off x="6420800" y="1419626"/>
            <a:ext cx="2520329" cy="358775"/>
          </a:xfrm>
        </p:spPr>
        <p:txBody>
          <a:bodyPr>
            <a:noAutofit/>
          </a:bodyPr>
          <a:lstStyle>
            <a:lvl1pPr marL="0" indent="0">
              <a:buNone/>
              <a:defRPr sz="2000" b="0" i="0">
                <a:solidFill>
                  <a:schemeClr val="bg1"/>
                </a:solidFill>
                <a:latin typeface="HelveticaNeueLT Std Lt"/>
                <a:cs typeface="HelveticaNeueLT Std Lt"/>
              </a:defRPr>
            </a:lvl1pPr>
          </a:lstStyle>
          <a:p>
            <a:pPr lvl="0"/>
            <a:r>
              <a:rPr lang="en-US" dirty="0" smtClean="0"/>
              <a:t>Title</a:t>
            </a:r>
            <a:endParaRPr lang="en-US" dirty="0"/>
          </a:p>
        </p:txBody>
      </p:sp>
      <p:sp>
        <p:nvSpPr>
          <p:cNvPr id="9" name="Text Placeholder 18"/>
          <p:cNvSpPr>
            <a:spLocks noGrp="1"/>
          </p:cNvSpPr>
          <p:nvPr>
            <p:ph type="body" sz="quarter" idx="16" hasCustomPrompt="1"/>
          </p:nvPr>
        </p:nvSpPr>
        <p:spPr>
          <a:xfrm>
            <a:off x="6420820" y="1923682"/>
            <a:ext cx="2520280" cy="1871663"/>
          </a:xfrm>
        </p:spPr>
        <p:txBody>
          <a:bodyPr>
            <a:normAutofit/>
          </a:bodyPr>
          <a:lstStyle>
            <a:lvl1pPr marL="0" indent="0">
              <a:buNone/>
              <a:defRPr sz="1000">
                <a:solidFill>
                  <a:schemeClr val="bg1"/>
                </a:solidFill>
              </a:defRPr>
            </a:lvl1pPr>
            <a:lvl2pPr marL="457156" indent="0">
              <a:buNone/>
              <a:defRPr/>
            </a:lvl2pPr>
            <a:lvl3pPr marL="914308" indent="0">
              <a:buNone/>
              <a:defRPr/>
            </a:lvl3pPr>
            <a:lvl4pPr marL="1371464" indent="0">
              <a:buNone/>
              <a:defRPr/>
            </a:lvl4pPr>
            <a:lvl5pPr marL="1828616" indent="0">
              <a:buNone/>
              <a:defRPr/>
            </a:lvl5pPr>
          </a:lstStyle>
          <a:p>
            <a:pPr lvl="0"/>
            <a:r>
              <a:rPr lang="en-US" dirty="0" smtClean="0"/>
              <a:t>Contrary to popular belief, Lorem Ipsum is not simply random text. It has roots in a piece of classical Latin literature from 45 BC, making it over 2000 years old. Richard McClintock, a Latin professor at Hampden-Sydney College in Virginia, looked up one of the more obscure Latin words, </a:t>
            </a:r>
            <a:r>
              <a:rPr lang="en-US" dirty="0" err="1" smtClean="0"/>
              <a:t>consectetur</a:t>
            </a:r>
            <a:r>
              <a:rPr lang="en-US" dirty="0" smtClean="0"/>
              <a:t>, from a Lorem Ipsum passage, and going through the cites of the word in classical literature, discovered the </a:t>
            </a:r>
            <a:r>
              <a:rPr lang="en-US" dirty="0" err="1" smtClean="0"/>
              <a:t>undoubtable</a:t>
            </a:r>
            <a:r>
              <a:rPr lang="en-US" dirty="0" smtClean="0"/>
              <a:t> source.</a:t>
            </a:r>
            <a:endParaRPr lang="en-US" dirty="0"/>
          </a:p>
        </p:txBody>
      </p:sp>
    </p:spTree>
    <p:extLst>
      <p:ext uri="{BB962C8B-B14F-4D97-AF65-F5344CB8AC3E}">
        <p14:creationId xmlns:p14="http://schemas.microsoft.com/office/powerpoint/2010/main" val="2177260700"/>
      </p:ext>
    </p:extLst>
  </p:cSld>
  <p:clrMapOvr>
    <a:masterClrMapping/>
  </p:clrMapOvr>
  <p:timing>
    <p:tnLst>
      <p:par>
        <p:cTn xmlns:p14="http://schemas.microsoft.com/office/powerpoint/2010/mai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Image + Caption 2">
    <p:spTree>
      <p:nvGrpSpPr>
        <p:cNvPr id="1" name=""/>
        <p:cNvGrpSpPr/>
        <p:nvPr/>
      </p:nvGrpSpPr>
      <p:grpSpPr>
        <a:xfrm>
          <a:off x="0" y="0"/>
          <a:ext cx="0" cy="0"/>
          <a:chOff x="0" y="0"/>
          <a:chExt cx="0" cy="0"/>
        </a:xfrm>
      </p:grpSpPr>
      <p:sp>
        <p:nvSpPr>
          <p:cNvPr id="10" name="Title 9"/>
          <p:cNvSpPr>
            <a:spLocks noGrp="1"/>
          </p:cNvSpPr>
          <p:nvPr>
            <p:ph type="title" hasCustomPrompt="1"/>
          </p:nvPr>
        </p:nvSpPr>
        <p:spPr>
          <a:xfrm>
            <a:off x="457200" y="205979"/>
            <a:ext cx="8229600" cy="857250"/>
          </a:xfrm>
        </p:spPr>
        <p:txBody>
          <a:bodyPr/>
          <a:lstStyle/>
          <a:p>
            <a:r>
              <a:rPr lang="en-US" dirty="0" smtClean="0"/>
              <a:t>Image + Caption Style 2</a:t>
            </a:r>
            <a:endParaRPr lang="en-US" dirty="0"/>
          </a:p>
        </p:txBody>
      </p:sp>
      <p:sp>
        <p:nvSpPr>
          <p:cNvPr id="2" name="Date Placeholder 1"/>
          <p:cNvSpPr>
            <a:spLocks noGrp="1"/>
          </p:cNvSpPr>
          <p:nvPr>
            <p:ph type="dt" sz="half" idx="10"/>
          </p:nvPr>
        </p:nvSpPr>
        <p:spPr/>
        <p:txBody>
          <a:bodyPr/>
          <a:lstStyle>
            <a:lvl1pPr>
              <a:defRPr b="0" i="0">
                <a:latin typeface="HelveticaNeueLT Std Lt"/>
                <a:cs typeface="HelveticaNeueLT Std Lt"/>
              </a:defRPr>
            </a:lvl1pPr>
          </a:lstStyle>
          <a:p>
            <a:r>
              <a:rPr lang="en-US" dirty="0" smtClean="0"/>
              <a:t>Confidential</a:t>
            </a:r>
            <a:endParaRPr lang="en-US" dirty="0"/>
          </a:p>
        </p:txBody>
      </p:sp>
      <p:sp>
        <p:nvSpPr>
          <p:cNvPr id="4" name="Footer Placeholder 3"/>
          <p:cNvSpPr>
            <a:spLocks noGrp="1"/>
          </p:cNvSpPr>
          <p:nvPr>
            <p:ph type="ftr" sz="quarter" idx="11"/>
          </p:nvPr>
        </p:nvSpPr>
        <p:spPr/>
        <p:txBody>
          <a:bodyPr/>
          <a:lstStyle>
            <a:lvl1pPr>
              <a:defRPr b="0" i="0">
                <a:latin typeface="HelveticaNeueLT Std Lt"/>
                <a:cs typeface="HelveticaNeueLT Std Lt"/>
              </a:defRPr>
            </a:lvl1pPr>
          </a:lstStyle>
          <a:p>
            <a:r>
              <a:rPr lang="en-US" dirty="0" smtClean="0"/>
              <a:t>© </a:t>
            </a:r>
            <a:r>
              <a:rPr lang="is-IS" dirty="0" smtClean="0"/>
              <a:t>2016</a:t>
            </a:r>
            <a:r>
              <a:rPr lang="en-US" dirty="0" smtClean="0"/>
              <a:t> DataStax, All Rights Reserved.</a:t>
            </a:r>
            <a:endParaRPr lang="en-US" dirty="0"/>
          </a:p>
        </p:txBody>
      </p:sp>
      <p:sp>
        <p:nvSpPr>
          <p:cNvPr id="5" name="Slide Number Placeholder 4"/>
          <p:cNvSpPr>
            <a:spLocks noGrp="1"/>
          </p:cNvSpPr>
          <p:nvPr>
            <p:ph type="sldNum" sz="quarter" idx="12"/>
          </p:nvPr>
        </p:nvSpPr>
        <p:spPr/>
        <p:txBody>
          <a:bodyPr/>
          <a:lstStyle>
            <a:lvl1pPr>
              <a:defRPr b="0" i="0">
                <a:latin typeface="HelveticaNeueLT Std Lt"/>
                <a:cs typeface="HelveticaNeueLT Std Lt"/>
              </a:defRPr>
            </a:lvl1pPr>
          </a:lstStyle>
          <a:p>
            <a:fld id="{B10D5614-B734-4280-8F57-1D4947433C97}" type="slidenum">
              <a:rPr lang="en-US" smtClean="0"/>
              <a:pPr/>
              <a:t>‹#›</a:t>
            </a:fld>
            <a:endParaRPr lang="en-US" dirty="0"/>
          </a:p>
        </p:txBody>
      </p:sp>
      <p:sp>
        <p:nvSpPr>
          <p:cNvPr id="6" name="Rectangle 5"/>
          <p:cNvSpPr/>
          <p:nvPr userDrawn="1"/>
        </p:nvSpPr>
        <p:spPr>
          <a:xfrm>
            <a:off x="0" y="1110430"/>
            <a:ext cx="6236208" cy="29186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91432" tIns="45716" rIns="91432" bIns="45716" rtlCol="0" anchor="ctr"/>
          <a:lstStyle/>
          <a:p>
            <a:pPr algn="ctr"/>
            <a:endParaRPr lang="en-US" dirty="0"/>
          </a:p>
        </p:txBody>
      </p:sp>
      <p:sp>
        <p:nvSpPr>
          <p:cNvPr id="7" name="Picture Placeholder 8"/>
          <p:cNvSpPr>
            <a:spLocks noGrp="1"/>
          </p:cNvSpPr>
          <p:nvPr>
            <p:ph type="pic" sz="quarter" idx="13"/>
          </p:nvPr>
        </p:nvSpPr>
        <p:spPr>
          <a:xfrm>
            <a:off x="6217920" y="1110426"/>
            <a:ext cx="2926080" cy="2922646"/>
          </a:xfrm>
          <a:solidFill>
            <a:schemeClr val="bg1">
              <a:lumMod val="75000"/>
            </a:schemeClr>
          </a:solidFill>
        </p:spPr>
        <p:txBody>
          <a:bodyPr/>
          <a:lstStyle>
            <a:lvl1pPr marL="0" indent="0" algn="ctr">
              <a:buNone/>
              <a:defRPr/>
            </a:lvl1pPr>
          </a:lstStyle>
          <a:p>
            <a:endParaRPr lang="en-US" dirty="0"/>
          </a:p>
        </p:txBody>
      </p:sp>
      <p:sp>
        <p:nvSpPr>
          <p:cNvPr id="8" name="Text Placeholder 16"/>
          <p:cNvSpPr>
            <a:spLocks noGrp="1"/>
          </p:cNvSpPr>
          <p:nvPr>
            <p:ph type="body" sz="quarter" idx="15" hasCustomPrompt="1"/>
          </p:nvPr>
        </p:nvSpPr>
        <p:spPr>
          <a:xfrm>
            <a:off x="457200" y="1419626"/>
            <a:ext cx="5267030" cy="358775"/>
          </a:xfrm>
        </p:spPr>
        <p:txBody>
          <a:bodyPr>
            <a:noAutofit/>
          </a:bodyPr>
          <a:lstStyle>
            <a:lvl1pPr marL="0" indent="0">
              <a:buNone/>
              <a:defRPr sz="2000" b="0" i="0">
                <a:solidFill>
                  <a:schemeClr val="bg1"/>
                </a:solidFill>
                <a:latin typeface="HelveticaNeueLT Std Lt"/>
                <a:cs typeface="HelveticaNeueLT Std Lt"/>
              </a:defRPr>
            </a:lvl1pPr>
          </a:lstStyle>
          <a:p>
            <a:pPr lvl="0"/>
            <a:r>
              <a:rPr lang="en-US" dirty="0" smtClean="0"/>
              <a:t>Title</a:t>
            </a:r>
            <a:endParaRPr lang="en-US" dirty="0"/>
          </a:p>
        </p:txBody>
      </p:sp>
      <p:sp>
        <p:nvSpPr>
          <p:cNvPr id="9" name="Text Placeholder 18"/>
          <p:cNvSpPr>
            <a:spLocks noGrp="1"/>
          </p:cNvSpPr>
          <p:nvPr>
            <p:ph type="body" sz="quarter" idx="16" hasCustomPrompt="1"/>
          </p:nvPr>
        </p:nvSpPr>
        <p:spPr>
          <a:xfrm>
            <a:off x="457200" y="1923682"/>
            <a:ext cx="5266928" cy="1871663"/>
          </a:xfrm>
        </p:spPr>
        <p:txBody>
          <a:bodyPr>
            <a:normAutofit/>
          </a:bodyPr>
          <a:lstStyle>
            <a:lvl1pPr marL="0" indent="0">
              <a:buNone/>
              <a:defRPr sz="1000" b="0" i="0">
                <a:solidFill>
                  <a:schemeClr val="bg1"/>
                </a:solidFill>
                <a:latin typeface="HelveticaNeueLT Std Lt"/>
                <a:cs typeface="HelveticaNeueLT Std Lt"/>
              </a:defRPr>
            </a:lvl1pPr>
            <a:lvl2pPr marL="457156" indent="0">
              <a:buNone/>
              <a:defRPr/>
            </a:lvl2pPr>
            <a:lvl3pPr marL="914308" indent="0">
              <a:buNone/>
              <a:defRPr/>
            </a:lvl3pPr>
            <a:lvl4pPr marL="1371464" indent="0">
              <a:buNone/>
              <a:defRPr/>
            </a:lvl4pPr>
            <a:lvl5pPr marL="1828616" indent="0">
              <a:buNone/>
              <a:defRPr/>
            </a:lvl5pPr>
          </a:lstStyle>
          <a:p>
            <a:pPr lvl="0"/>
            <a:r>
              <a:rPr lang="en-US" dirty="0" smtClean="0"/>
              <a:t>Contrary to popular belief, Lorem Ipsum is not simply random text. It has roots in a piece of classical Latin literature from 45 BC, making it over 2000 years old. Richard McClintock, a Latin professor at Hampden-Sydney College in Virginia, looked up one of the more obscure Latin words, </a:t>
            </a:r>
            <a:r>
              <a:rPr lang="en-US" dirty="0" err="1" smtClean="0"/>
              <a:t>consectetur</a:t>
            </a:r>
            <a:r>
              <a:rPr lang="en-US" dirty="0" smtClean="0"/>
              <a:t>, from a Lorem Ipsum passage, and going through the cites of the word in classical literature, discovered the </a:t>
            </a:r>
            <a:r>
              <a:rPr lang="en-US" dirty="0" err="1" smtClean="0"/>
              <a:t>undoubtable</a:t>
            </a:r>
            <a:r>
              <a:rPr lang="en-US" dirty="0" smtClean="0"/>
              <a:t> source.</a:t>
            </a:r>
            <a:endParaRPr lang="en-US" dirty="0"/>
          </a:p>
        </p:txBody>
      </p:sp>
    </p:spTree>
    <p:extLst>
      <p:ext uri="{BB962C8B-B14F-4D97-AF65-F5344CB8AC3E}">
        <p14:creationId xmlns:p14="http://schemas.microsoft.com/office/powerpoint/2010/main" val="4212435182"/>
      </p:ext>
    </p:extLst>
  </p:cSld>
  <p:clrMapOvr>
    <a:masterClrMapping/>
  </p:clrMapOvr>
  <p:timing>
    <p:tnLst>
      <p:par>
        <p:cTn xmlns:p14="http://schemas.microsoft.com/office/powerpoint/2010/mai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ingle Imag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05979"/>
            <a:ext cx="8229600" cy="857250"/>
          </a:xfrm>
        </p:spPr>
        <p:txBody>
          <a:bodyPr/>
          <a:lstStyle/>
          <a:p>
            <a:r>
              <a:rPr lang="en-US" dirty="0" smtClean="0"/>
              <a:t>Single Image Style</a:t>
            </a:r>
            <a:endParaRPr lang="en-US" dirty="0"/>
          </a:p>
        </p:txBody>
      </p:sp>
      <p:sp>
        <p:nvSpPr>
          <p:cNvPr id="3" name="Date Placeholder 2"/>
          <p:cNvSpPr>
            <a:spLocks noGrp="1"/>
          </p:cNvSpPr>
          <p:nvPr>
            <p:ph type="dt" sz="half" idx="10"/>
          </p:nvPr>
        </p:nvSpPr>
        <p:spPr/>
        <p:txBody>
          <a:bodyPr/>
          <a:lstStyle/>
          <a:p>
            <a:r>
              <a:rPr lang="en-US" dirty="0" smtClean="0"/>
              <a:t>Confidential</a:t>
            </a:r>
            <a:endParaRPr lang="en-US" dirty="0"/>
          </a:p>
        </p:txBody>
      </p:sp>
      <p:sp>
        <p:nvSpPr>
          <p:cNvPr id="4" name="Footer Placeholder 3"/>
          <p:cNvSpPr>
            <a:spLocks noGrp="1"/>
          </p:cNvSpPr>
          <p:nvPr>
            <p:ph type="ftr" sz="quarter" idx="11"/>
          </p:nvPr>
        </p:nvSpPr>
        <p:spPr/>
        <p:txBody>
          <a:bodyPr/>
          <a:lstStyle/>
          <a:p>
            <a:r>
              <a:rPr lang="en-US" dirty="0" smtClean="0"/>
              <a:t>© </a:t>
            </a:r>
            <a:r>
              <a:rPr lang="is-IS" dirty="0" smtClean="0"/>
              <a:t>2016</a:t>
            </a:r>
            <a:r>
              <a:rPr lang="en-US" dirty="0" smtClean="0"/>
              <a:t> DataStax, All Rights Reserved.</a:t>
            </a:r>
            <a:endParaRPr lang="en-US" dirty="0"/>
          </a:p>
        </p:txBody>
      </p:sp>
      <p:sp>
        <p:nvSpPr>
          <p:cNvPr id="5" name="Slide Number Placeholder 4"/>
          <p:cNvSpPr>
            <a:spLocks noGrp="1"/>
          </p:cNvSpPr>
          <p:nvPr>
            <p:ph type="sldNum" sz="quarter" idx="12"/>
          </p:nvPr>
        </p:nvSpPr>
        <p:spPr/>
        <p:txBody>
          <a:bodyPr/>
          <a:lstStyle/>
          <a:p>
            <a:fld id="{B10D5614-B734-4280-8F57-1D4947433C97}" type="slidenum">
              <a:rPr lang="en-US" smtClean="0"/>
              <a:pPr/>
              <a:t>‹#›</a:t>
            </a:fld>
            <a:endParaRPr lang="en-US" dirty="0"/>
          </a:p>
        </p:txBody>
      </p:sp>
      <p:cxnSp>
        <p:nvCxnSpPr>
          <p:cNvPr id="7" name="Straight Connector 6"/>
          <p:cNvCxnSpPr/>
          <p:nvPr userDrawn="1"/>
        </p:nvCxnSpPr>
        <p:spPr>
          <a:xfrm>
            <a:off x="4547760" y="1357861"/>
            <a:ext cx="0" cy="2876264"/>
          </a:xfrm>
          <a:prstGeom prst="line">
            <a:avLst/>
          </a:prstGeom>
          <a:ln>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sp>
        <p:nvSpPr>
          <p:cNvPr id="12" name="Picture Placeholder 11"/>
          <p:cNvSpPr>
            <a:spLocks noGrp="1"/>
          </p:cNvSpPr>
          <p:nvPr>
            <p:ph type="pic" sz="quarter" idx="13"/>
          </p:nvPr>
        </p:nvSpPr>
        <p:spPr>
          <a:xfrm>
            <a:off x="457204" y="1347614"/>
            <a:ext cx="3671887" cy="2881312"/>
          </a:xfrm>
          <a:solidFill>
            <a:schemeClr val="bg1">
              <a:lumMod val="75000"/>
            </a:schemeClr>
          </a:solidFill>
        </p:spPr>
        <p:txBody>
          <a:bodyPr/>
          <a:lstStyle>
            <a:lvl1pPr marL="0" indent="0" algn="ctr">
              <a:buNone/>
              <a:defRPr/>
            </a:lvl1pPr>
          </a:lstStyle>
          <a:p>
            <a:endParaRPr lang="en-US" dirty="0"/>
          </a:p>
        </p:txBody>
      </p:sp>
      <p:sp>
        <p:nvSpPr>
          <p:cNvPr id="15" name="Text Placeholder 13"/>
          <p:cNvSpPr>
            <a:spLocks noGrp="1"/>
          </p:cNvSpPr>
          <p:nvPr>
            <p:ph type="body" sz="quarter" idx="14" hasCustomPrompt="1"/>
          </p:nvPr>
        </p:nvSpPr>
        <p:spPr>
          <a:xfrm>
            <a:off x="468317" y="4299946"/>
            <a:ext cx="3671887" cy="358775"/>
          </a:xfrm>
        </p:spPr>
        <p:txBody>
          <a:bodyPr>
            <a:normAutofit/>
          </a:bodyPr>
          <a:lstStyle>
            <a:lvl1pPr marL="0" indent="0">
              <a:buNone/>
              <a:defRPr sz="900"/>
            </a:lvl1pPr>
          </a:lstStyle>
          <a:p>
            <a:pPr lvl="0"/>
            <a:r>
              <a:rPr lang="en-US" dirty="0" smtClean="0"/>
              <a:t>Caption: Lorem ipsum</a:t>
            </a:r>
            <a:endParaRPr lang="en-US" dirty="0"/>
          </a:p>
        </p:txBody>
      </p:sp>
      <p:sp>
        <p:nvSpPr>
          <p:cNvPr id="17" name="Text Placeholder 16"/>
          <p:cNvSpPr>
            <a:spLocks noGrp="1"/>
          </p:cNvSpPr>
          <p:nvPr>
            <p:ph type="body" sz="quarter" idx="15" hasCustomPrompt="1"/>
          </p:nvPr>
        </p:nvSpPr>
        <p:spPr>
          <a:xfrm>
            <a:off x="4860032" y="1635650"/>
            <a:ext cx="3816424" cy="358775"/>
          </a:xfrm>
        </p:spPr>
        <p:txBody>
          <a:bodyPr>
            <a:noAutofit/>
          </a:bodyPr>
          <a:lstStyle>
            <a:lvl1pPr marL="0" indent="0">
              <a:buNone/>
              <a:defRPr sz="2000" b="0" i="0">
                <a:solidFill>
                  <a:schemeClr val="accent1"/>
                </a:solidFill>
                <a:latin typeface="HelveticaNeueLT Std Lt"/>
                <a:cs typeface="HelveticaNeueLT Std Lt"/>
              </a:defRPr>
            </a:lvl1pPr>
          </a:lstStyle>
          <a:p>
            <a:pPr lvl="0"/>
            <a:r>
              <a:rPr lang="en-US" dirty="0" smtClean="0"/>
              <a:t>Title</a:t>
            </a:r>
            <a:endParaRPr lang="en-US" dirty="0"/>
          </a:p>
        </p:txBody>
      </p:sp>
      <p:sp>
        <p:nvSpPr>
          <p:cNvPr id="19" name="Text Placeholder 18"/>
          <p:cNvSpPr>
            <a:spLocks noGrp="1"/>
          </p:cNvSpPr>
          <p:nvPr>
            <p:ph type="body" sz="quarter" idx="16" hasCustomPrompt="1"/>
          </p:nvPr>
        </p:nvSpPr>
        <p:spPr>
          <a:xfrm>
            <a:off x="4859338" y="2139702"/>
            <a:ext cx="3816350" cy="1871663"/>
          </a:xfrm>
        </p:spPr>
        <p:txBody>
          <a:bodyPr>
            <a:normAutofit/>
          </a:bodyPr>
          <a:lstStyle>
            <a:lvl1pPr marL="0" indent="0">
              <a:buNone/>
              <a:defRPr sz="1000"/>
            </a:lvl1pPr>
            <a:lvl2pPr marL="457156" indent="0">
              <a:buNone/>
              <a:defRPr/>
            </a:lvl2pPr>
            <a:lvl3pPr marL="914308" indent="0">
              <a:buNone/>
              <a:defRPr/>
            </a:lvl3pPr>
            <a:lvl4pPr marL="1371464" indent="0">
              <a:buNone/>
              <a:defRPr/>
            </a:lvl4pPr>
            <a:lvl5pPr marL="1828616" indent="0">
              <a:buNone/>
              <a:defRPr/>
            </a:lvl5pPr>
          </a:lstStyle>
          <a:p>
            <a:pPr lvl="0"/>
            <a:r>
              <a:rPr lang="en-US" dirty="0" smtClean="0"/>
              <a:t>Contrary to popular belief, Lorem Ipsum is not simply random text. It has roots in a piece of classical Latin literature from 45 BC, making it over 2000 years old. Richard McClintock, a Latin professor at Hampden-Sydney College in Virginia, looked up one of the more obscure Latin words, </a:t>
            </a:r>
            <a:r>
              <a:rPr lang="en-US" dirty="0" err="1" smtClean="0"/>
              <a:t>consectetur</a:t>
            </a:r>
            <a:r>
              <a:rPr lang="en-US" dirty="0" smtClean="0"/>
              <a:t>, from a Lorem Ipsum passage, and going through the cites of the word in classical literature, discovered the </a:t>
            </a:r>
            <a:r>
              <a:rPr lang="en-US" dirty="0" err="1" smtClean="0"/>
              <a:t>undoubtable</a:t>
            </a:r>
            <a:r>
              <a:rPr lang="en-US" dirty="0" smtClean="0"/>
              <a:t> source.</a:t>
            </a:r>
            <a:endParaRPr lang="en-US" dirty="0"/>
          </a:p>
        </p:txBody>
      </p:sp>
    </p:spTree>
    <p:extLst>
      <p:ext uri="{BB962C8B-B14F-4D97-AF65-F5344CB8AC3E}">
        <p14:creationId xmlns:p14="http://schemas.microsoft.com/office/powerpoint/2010/main" val="180493345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ide Caption">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a:defRPr b="0" i="0">
                <a:latin typeface="HelveticaNeueLT Std Lt"/>
                <a:cs typeface="HelveticaNeueLT Std Lt"/>
              </a:defRPr>
            </a:lvl1pPr>
          </a:lstStyle>
          <a:p>
            <a:r>
              <a:rPr lang="en-US" dirty="0" smtClean="0"/>
              <a:t>Confidential</a:t>
            </a:r>
            <a:endParaRPr lang="en-US" dirty="0"/>
          </a:p>
        </p:txBody>
      </p:sp>
      <p:sp>
        <p:nvSpPr>
          <p:cNvPr id="4" name="Footer Placeholder 3"/>
          <p:cNvSpPr>
            <a:spLocks noGrp="1"/>
          </p:cNvSpPr>
          <p:nvPr>
            <p:ph type="ftr" sz="quarter" idx="11"/>
          </p:nvPr>
        </p:nvSpPr>
        <p:spPr/>
        <p:txBody>
          <a:bodyPr/>
          <a:lstStyle>
            <a:lvl1pPr>
              <a:defRPr b="0" i="0">
                <a:latin typeface="HelveticaNeueLT Std Lt"/>
                <a:cs typeface="HelveticaNeueLT Std Lt"/>
              </a:defRPr>
            </a:lvl1pPr>
          </a:lstStyle>
          <a:p>
            <a:r>
              <a:rPr lang="en-US" dirty="0" smtClean="0"/>
              <a:t>© </a:t>
            </a:r>
            <a:r>
              <a:rPr lang="is-IS" dirty="0" smtClean="0"/>
              <a:t>2016</a:t>
            </a:r>
            <a:r>
              <a:rPr lang="en-US" dirty="0" smtClean="0"/>
              <a:t> DataStax, All Rights Reserved.</a:t>
            </a:r>
            <a:endParaRPr lang="en-US" dirty="0"/>
          </a:p>
        </p:txBody>
      </p:sp>
      <p:sp>
        <p:nvSpPr>
          <p:cNvPr id="5" name="Slide Number Placeholder 4"/>
          <p:cNvSpPr>
            <a:spLocks noGrp="1"/>
          </p:cNvSpPr>
          <p:nvPr>
            <p:ph type="sldNum" sz="quarter" idx="12"/>
          </p:nvPr>
        </p:nvSpPr>
        <p:spPr/>
        <p:txBody>
          <a:bodyPr/>
          <a:lstStyle>
            <a:lvl1pPr>
              <a:defRPr b="0" i="0">
                <a:latin typeface="HelveticaNeueLT Std Lt"/>
                <a:cs typeface="HelveticaNeueLT Std Lt"/>
              </a:defRPr>
            </a:lvl1pPr>
          </a:lstStyle>
          <a:p>
            <a:fld id="{B10D5614-B734-4280-8F57-1D4947433C97}" type="slidenum">
              <a:rPr lang="en-US" smtClean="0"/>
              <a:pPr/>
              <a:t>‹#›</a:t>
            </a:fld>
            <a:endParaRPr lang="en-US" dirty="0"/>
          </a:p>
        </p:txBody>
      </p:sp>
      <p:sp>
        <p:nvSpPr>
          <p:cNvPr id="6" name="Text Placeholder 16"/>
          <p:cNvSpPr>
            <a:spLocks noGrp="1"/>
          </p:cNvSpPr>
          <p:nvPr>
            <p:ph type="body" sz="quarter" idx="15" hasCustomPrompt="1"/>
          </p:nvPr>
        </p:nvSpPr>
        <p:spPr>
          <a:xfrm>
            <a:off x="5076060" y="1059586"/>
            <a:ext cx="2952385" cy="358775"/>
          </a:xfrm>
        </p:spPr>
        <p:txBody>
          <a:bodyPr>
            <a:noAutofit/>
          </a:bodyPr>
          <a:lstStyle>
            <a:lvl1pPr marL="0" indent="0">
              <a:buNone/>
              <a:defRPr sz="2000" b="0" i="0" baseline="0">
                <a:solidFill>
                  <a:schemeClr val="accent1"/>
                </a:solidFill>
                <a:latin typeface="HelveticaNeueLT Std Lt"/>
                <a:cs typeface="HelveticaNeueLT Std Lt"/>
              </a:defRPr>
            </a:lvl1pPr>
          </a:lstStyle>
          <a:p>
            <a:pPr lvl="0"/>
            <a:r>
              <a:rPr lang="en-US" dirty="0" smtClean="0"/>
              <a:t>Side Caption</a:t>
            </a:r>
          </a:p>
        </p:txBody>
      </p:sp>
      <p:sp>
        <p:nvSpPr>
          <p:cNvPr id="7" name="Text Placeholder 18"/>
          <p:cNvSpPr>
            <a:spLocks noGrp="1"/>
          </p:cNvSpPr>
          <p:nvPr>
            <p:ph type="body" sz="quarter" idx="16" hasCustomPrompt="1"/>
          </p:nvPr>
        </p:nvSpPr>
        <p:spPr>
          <a:xfrm>
            <a:off x="5075362" y="1563638"/>
            <a:ext cx="2952328" cy="2304256"/>
          </a:xfrm>
        </p:spPr>
        <p:txBody>
          <a:bodyPr>
            <a:normAutofit/>
          </a:bodyPr>
          <a:lstStyle>
            <a:lvl1pPr marL="0" indent="0">
              <a:buNone/>
              <a:defRPr sz="1000"/>
            </a:lvl1pPr>
            <a:lvl2pPr marL="457156" indent="0">
              <a:buNone/>
              <a:defRPr/>
            </a:lvl2pPr>
            <a:lvl3pPr marL="914308" indent="0">
              <a:buNone/>
              <a:defRPr/>
            </a:lvl3pPr>
            <a:lvl4pPr marL="1371464" indent="0">
              <a:buNone/>
              <a:defRPr/>
            </a:lvl4pPr>
            <a:lvl5pPr marL="1828616" indent="0">
              <a:buNone/>
              <a:defRPr/>
            </a:lvl5pPr>
          </a:lstStyle>
          <a:p>
            <a:pPr lvl="0"/>
            <a:r>
              <a:rPr lang="en-US" dirty="0" smtClean="0"/>
              <a:t>Contrary to popular belief, Lorem Ipsum is not simply random text. It has roots in a piece of classical Latin literature from 45 BC, making it over 2000 years old. Richard McClintock, a Latin professor at Hampden-Sydney College in Virginia, looked up one of the more obscure Latin words, </a:t>
            </a:r>
            <a:r>
              <a:rPr lang="en-US" dirty="0" err="1" smtClean="0"/>
              <a:t>consectetur</a:t>
            </a:r>
            <a:r>
              <a:rPr lang="en-US" dirty="0" smtClean="0"/>
              <a:t>, from a Lorem Ipsum passage, and going through the cites of the word in classical literature, discovered the </a:t>
            </a:r>
            <a:r>
              <a:rPr lang="en-US" dirty="0" err="1" smtClean="0"/>
              <a:t>undoubtable</a:t>
            </a:r>
            <a:r>
              <a:rPr lang="en-US" dirty="0" smtClean="0"/>
              <a:t> source.</a:t>
            </a:r>
            <a:endParaRPr lang="en-US" dirty="0"/>
          </a:p>
        </p:txBody>
      </p:sp>
    </p:spTree>
    <p:extLst>
      <p:ext uri="{BB962C8B-B14F-4D97-AF65-F5344CB8AC3E}">
        <p14:creationId xmlns:p14="http://schemas.microsoft.com/office/powerpoint/2010/main" val="258567442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 3 Side Captions">
    <p:spTree>
      <p:nvGrpSpPr>
        <p:cNvPr id="1" name=""/>
        <p:cNvGrpSpPr/>
        <p:nvPr/>
      </p:nvGrpSpPr>
      <p:grpSpPr>
        <a:xfrm>
          <a:off x="0" y="0"/>
          <a:ext cx="0" cy="0"/>
          <a:chOff x="0" y="0"/>
          <a:chExt cx="0" cy="0"/>
        </a:xfrm>
      </p:grpSpPr>
      <p:sp>
        <p:nvSpPr>
          <p:cNvPr id="10" name="Title 9"/>
          <p:cNvSpPr>
            <a:spLocks noGrp="1"/>
          </p:cNvSpPr>
          <p:nvPr>
            <p:ph type="title" hasCustomPrompt="1"/>
          </p:nvPr>
        </p:nvSpPr>
        <p:spPr/>
        <p:txBody>
          <a:bodyPr/>
          <a:lstStyle>
            <a:lvl1pPr>
              <a:defRPr baseline="0"/>
            </a:lvl1pPr>
          </a:lstStyle>
          <a:p>
            <a:r>
              <a:rPr lang="en-US" dirty="0" smtClean="0"/>
              <a:t>Title + 3 Captions Style</a:t>
            </a:r>
            <a:endParaRPr lang="en-US" dirty="0"/>
          </a:p>
        </p:txBody>
      </p:sp>
      <p:sp>
        <p:nvSpPr>
          <p:cNvPr id="2" name="Date Placeholder 1"/>
          <p:cNvSpPr>
            <a:spLocks noGrp="1"/>
          </p:cNvSpPr>
          <p:nvPr>
            <p:ph type="dt" sz="half" idx="10"/>
          </p:nvPr>
        </p:nvSpPr>
        <p:spPr/>
        <p:txBody>
          <a:bodyPr/>
          <a:lstStyle>
            <a:lvl1pPr>
              <a:defRPr b="0" i="0">
                <a:latin typeface="HelveticaNeueLT Std Lt"/>
                <a:cs typeface="HelveticaNeueLT Std Lt"/>
              </a:defRPr>
            </a:lvl1pPr>
          </a:lstStyle>
          <a:p>
            <a:r>
              <a:rPr lang="en-US" dirty="0" smtClean="0"/>
              <a:t>Confidential</a:t>
            </a:r>
            <a:endParaRPr lang="en-US" dirty="0"/>
          </a:p>
        </p:txBody>
      </p:sp>
      <p:sp>
        <p:nvSpPr>
          <p:cNvPr id="4" name="Footer Placeholder 3"/>
          <p:cNvSpPr>
            <a:spLocks noGrp="1"/>
          </p:cNvSpPr>
          <p:nvPr>
            <p:ph type="ftr" sz="quarter" idx="11"/>
          </p:nvPr>
        </p:nvSpPr>
        <p:spPr/>
        <p:txBody>
          <a:bodyPr/>
          <a:lstStyle>
            <a:lvl1pPr>
              <a:defRPr b="0" i="0">
                <a:latin typeface="HelveticaNeueLT Std Lt"/>
                <a:cs typeface="HelveticaNeueLT Std Lt"/>
              </a:defRPr>
            </a:lvl1pPr>
          </a:lstStyle>
          <a:p>
            <a:r>
              <a:rPr lang="en-US" dirty="0" smtClean="0"/>
              <a:t>© </a:t>
            </a:r>
            <a:r>
              <a:rPr lang="is-IS" dirty="0" smtClean="0"/>
              <a:t>2016</a:t>
            </a:r>
            <a:r>
              <a:rPr lang="en-US" dirty="0" smtClean="0"/>
              <a:t> DataStax, All Rights Reserved.</a:t>
            </a:r>
            <a:endParaRPr lang="en-US" dirty="0"/>
          </a:p>
        </p:txBody>
      </p:sp>
      <p:sp>
        <p:nvSpPr>
          <p:cNvPr id="5" name="Slide Number Placeholder 4"/>
          <p:cNvSpPr>
            <a:spLocks noGrp="1"/>
          </p:cNvSpPr>
          <p:nvPr>
            <p:ph type="sldNum" sz="quarter" idx="12"/>
          </p:nvPr>
        </p:nvSpPr>
        <p:spPr/>
        <p:txBody>
          <a:bodyPr/>
          <a:lstStyle>
            <a:lvl1pPr>
              <a:defRPr b="0" i="0">
                <a:latin typeface="HelveticaNeueLT Std Lt"/>
                <a:cs typeface="HelveticaNeueLT Std Lt"/>
              </a:defRPr>
            </a:lvl1pPr>
          </a:lstStyle>
          <a:p>
            <a:fld id="{B10D5614-B734-4280-8F57-1D4947433C97}" type="slidenum">
              <a:rPr lang="en-US" smtClean="0"/>
              <a:pPr/>
              <a:t>‹#›</a:t>
            </a:fld>
            <a:endParaRPr lang="en-US" dirty="0"/>
          </a:p>
        </p:txBody>
      </p:sp>
      <p:sp>
        <p:nvSpPr>
          <p:cNvPr id="6" name="Text Placeholder 16"/>
          <p:cNvSpPr>
            <a:spLocks noGrp="1"/>
          </p:cNvSpPr>
          <p:nvPr>
            <p:ph type="body" sz="quarter" idx="15" hasCustomPrompt="1"/>
          </p:nvPr>
        </p:nvSpPr>
        <p:spPr>
          <a:xfrm>
            <a:off x="457200" y="3435850"/>
            <a:ext cx="2286000" cy="358775"/>
          </a:xfrm>
        </p:spPr>
        <p:txBody>
          <a:bodyPr>
            <a:noAutofit/>
          </a:bodyPr>
          <a:lstStyle>
            <a:lvl1pPr marL="0" indent="0">
              <a:buNone/>
              <a:defRPr sz="2000" b="0" i="0" baseline="0">
                <a:solidFill>
                  <a:schemeClr val="accent1"/>
                </a:solidFill>
                <a:latin typeface="HelveticaNeueLT Std Lt"/>
                <a:cs typeface="HelveticaNeueLT Std Lt"/>
              </a:defRPr>
            </a:lvl1pPr>
          </a:lstStyle>
          <a:p>
            <a:pPr lvl="0"/>
            <a:r>
              <a:rPr lang="en-US" dirty="0" smtClean="0"/>
              <a:t>Side Caption 1</a:t>
            </a:r>
          </a:p>
        </p:txBody>
      </p:sp>
      <p:sp>
        <p:nvSpPr>
          <p:cNvPr id="7" name="Text Placeholder 18"/>
          <p:cNvSpPr>
            <a:spLocks noGrp="1"/>
          </p:cNvSpPr>
          <p:nvPr>
            <p:ph type="body" sz="quarter" idx="16" hasCustomPrompt="1"/>
          </p:nvPr>
        </p:nvSpPr>
        <p:spPr>
          <a:xfrm>
            <a:off x="457200" y="3867894"/>
            <a:ext cx="2286000" cy="720080"/>
          </a:xfrm>
        </p:spPr>
        <p:txBody>
          <a:bodyPr>
            <a:normAutofit/>
          </a:bodyPr>
          <a:lstStyle>
            <a:lvl1pPr marL="0" indent="0">
              <a:buNone/>
              <a:defRPr sz="1000"/>
            </a:lvl1pPr>
            <a:lvl2pPr marL="457156" indent="0">
              <a:buNone/>
              <a:defRPr/>
            </a:lvl2pPr>
            <a:lvl3pPr marL="914308" indent="0">
              <a:buNone/>
              <a:defRPr/>
            </a:lvl3pPr>
            <a:lvl4pPr marL="1371464" indent="0">
              <a:buNone/>
              <a:defRPr/>
            </a:lvl4pPr>
            <a:lvl5pPr marL="1828616" indent="0">
              <a:buNone/>
              <a:defRPr/>
            </a:lvl5pPr>
          </a:lstStyle>
          <a:p>
            <a:pPr lvl="0"/>
            <a:r>
              <a:rPr lang="en-US" dirty="0" smtClean="0"/>
              <a:t>Lorem Ipsum is simply dummy text of the printing and typesetting industry. </a:t>
            </a:r>
            <a:endParaRPr lang="en-US" dirty="0"/>
          </a:p>
        </p:txBody>
      </p:sp>
      <p:sp>
        <p:nvSpPr>
          <p:cNvPr id="8" name="Text Placeholder 16"/>
          <p:cNvSpPr>
            <a:spLocks noGrp="1"/>
          </p:cNvSpPr>
          <p:nvPr>
            <p:ph type="body" sz="quarter" idx="17" hasCustomPrompt="1"/>
          </p:nvPr>
        </p:nvSpPr>
        <p:spPr>
          <a:xfrm>
            <a:off x="3419872" y="3435850"/>
            <a:ext cx="2286000" cy="358775"/>
          </a:xfrm>
        </p:spPr>
        <p:txBody>
          <a:bodyPr>
            <a:noAutofit/>
          </a:bodyPr>
          <a:lstStyle>
            <a:lvl1pPr marL="0" indent="0">
              <a:buNone/>
              <a:defRPr sz="2000" b="0" i="0" baseline="0">
                <a:solidFill>
                  <a:schemeClr val="accent1"/>
                </a:solidFill>
                <a:latin typeface="HelveticaNeueLT Std Lt"/>
                <a:cs typeface="HelveticaNeueLT Std Lt"/>
              </a:defRPr>
            </a:lvl1pPr>
          </a:lstStyle>
          <a:p>
            <a:pPr lvl="0"/>
            <a:r>
              <a:rPr lang="en-US" dirty="0" smtClean="0"/>
              <a:t>Side Caption 2</a:t>
            </a:r>
          </a:p>
        </p:txBody>
      </p:sp>
      <p:sp>
        <p:nvSpPr>
          <p:cNvPr id="9" name="Text Placeholder 18"/>
          <p:cNvSpPr>
            <a:spLocks noGrp="1"/>
          </p:cNvSpPr>
          <p:nvPr>
            <p:ph type="body" sz="quarter" idx="18" hasCustomPrompt="1"/>
          </p:nvPr>
        </p:nvSpPr>
        <p:spPr>
          <a:xfrm>
            <a:off x="3419872" y="3867894"/>
            <a:ext cx="2286000" cy="720080"/>
          </a:xfrm>
        </p:spPr>
        <p:txBody>
          <a:bodyPr>
            <a:normAutofit/>
          </a:bodyPr>
          <a:lstStyle>
            <a:lvl1pPr marL="0" indent="0">
              <a:buNone/>
              <a:defRPr sz="1000"/>
            </a:lvl1pPr>
            <a:lvl2pPr marL="457156" indent="0">
              <a:buNone/>
              <a:defRPr/>
            </a:lvl2pPr>
            <a:lvl3pPr marL="914308" indent="0">
              <a:buNone/>
              <a:defRPr/>
            </a:lvl3pPr>
            <a:lvl4pPr marL="1371464" indent="0">
              <a:buNone/>
              <a:defRPr/>
            </a:lvl4pPr>
            <a:lvl5pPr marL="1828616" indent="0">
              <a:buNone/>
              <a:defRPr/>
            </a:lvl5pPr>
          </a:lstStyle>
          <a:p>
            <a:pPr lvl="0"/>
            <a:r>
              <a:rPr lang="en-US" dirty="0" smtClean="0"/>
              <a:t>Lorem Ipsum is simply dummy text of the printing and typesetting industry. </a:t>
            </a:r>
            <a:endParaRPr lang="en-US" dirty="0"/>
          </a:p>
        </p:txBody>
      </p:sp>
      <p:sp>
        <p:nvSpPr>
          <p:cNvPr id="11" name="Text Placeholder 16"/>
          <p:cNvSpPr>
            <a:spLocks noGrp="1"/>
          </p:cNvSpPr>
          <p:nvPr>
            <p:ph type="body" sz="quarter" idx="19" hasCustomPrompt="1"/>
          </p:nvPr>
        </p:nvSpPr>
        <p:spPr>
          <a:xfrm>
            <a:off x="6390456" y="3435850"/>
            <a:ext cx="2286000" cy="358775"/>
          </a:xfrm>
        </p:spPr>
        <p:txBody>
          <a:bodyPr>
            <a:noAutofit/>
          </a:bodyPr>
          <a:lstStyle>
            <a:lvl1pPr marL="0" indent="0">
              <a:buNone/>
              <a:defRPr sz="2000" b="0" i="0" baseline="0">
                <a:solidFill>
                  <a:schemeClr val="accent1"/>
                </a:solidFill>
                <a:latin typeface="HelveticaNeueLT Std Lt"/>
                <a:cs typeface="HelveticaNeueLT Std Lt"/>
              </a:defRPr>
            </a:lvl1pPr>
          </a:lstStyle>
          <a:p>
            <a:pPr lvl="0"/>
            <a:r>
              <a:rPr lang="en-US" dirty="0" smtClean="0"/>
              <a:t>Side Caption 3</a:t>
            </a:r>
          </a:p>
        </p:txBody>
      </p:sp>
      <p:sp>
        <p:nvSpPr>
          <p:cNvPr id="12" name="Text Placeholder 18"/>
          <p:cNvSpPr>
            <a:spLocks noGrp="1"/>
          </p:cNvSpPr>
          <p:nvPr>
            <p:ph type="body" sz="quarter" idx="20" hasCustomPrompt="1"/>
          </p:nvPr>
        </p:nvSpPr>
        <p:spPr>
          <a:xfrm>
            <a:off x="6390456" y="3867894"/>
            <a:ext cx="2286000" cy="720080"/>
          </a:xfrm>
        </p:spPr>
        <p:txBody>
          <a:bodyPr>
            <a:normAutofit/>
          </a:bodyPr>
          <a:lstStyle>
            <a:lvl1pPr marL="0" indent="0">
              <a:buNone/>
              <a:defRPr sz="1000"/>
            </a:lvl1pPr>
            <a:lvl2pPr marL="457156" indent="0">
              <a:buNone/>
              <a:defRPr/>
            </a:lvl2pPr>
            <a:lvl3pPr marL="914308" indent="0">
              <a:buNone/>
              <a:defRPr/>
            </a:lvl3pPr>
            <a:lvl4pPr marL="1371464" indent="0">
              <a:buNone/>
              <a:defRPr/>
            </a:lvl4pPr>
            <a:lvl5pPr marL="1828616" indent="0">
              <a:buNone/>
              <a:defRPr/>
            </a:lvl5pPr>
          </a:lstStyle>
          <a:p>
            <a:pPr lvl="0"/>
            <a:r>
              <a:rPr lang="en-US" dirty="0" smtClean="0"/>
              <a:t>Lorem Ipsum is simply dummy text of the printing and typesetting industry. </a:t>
            </a:r>
            <a:endParaRPr lang="en-US" dirty="0"/>
          </a:p>
        </p:txBody>
      </p:sp>
    </p:spTree>
    <p:extLst>
      <p:ext uri="{BB962C8B-B14F-4D97-AF65-F5344CB8AC3E}">
        <p14:creationId xmlns:p14="http://schemas.microsoft.com/office/powerpoint/2010/main" val="989458053"/>
      </p:ext>
    </p:extLst>
  </p:cSld>
  <p:clrMapOvr>
    <a:masterClrMapping/>
  </p:clrMapOvr>
  <p:timing>
    <p:tnLst>
      <p:par>
        <p:cTn xmlns:p14="http://schemas.microsoft.com/office/powerpoint/2010/mai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7" name="Rectangle 6"/>
          <p:cNvSpPr/>
          <p:nvPr userDrawn="1"/>
        </p:nvSpPr>
        <p:spPr>
          <a:xfrm>
            <a:off x="0" y="0"/>
            <a:ext cx="9144000" cy="5143500"/>
          </a:xfrm>
          <a:prstGeom prst="rect">
            <a:avLst/>
          </a:prstGeom>
          <a:solidFill>
            <a:srgbClr val="007B98"/>
          </a:solidFill>
          <a:ln>
            <a:noFill/>
          </a:ln>
        </p:spPr>
        <p:style>
          <a:lnRef idx="1">
            <a:schemeClr val="accent1"/>
          </a:lnRef>
          <a:fillRef idx="3">
            <a:schemeClr val="accent1"/>
          </a:fillRef>
          <a:effectRef idx="2">
            <a:schemeClr val="accent1"/>
          </a:effectRef>
          <a:fontRef idx="minor">
            <a:schemeClr val="lt1"/>
          </a:fontRef>
        </p:style>
        <p:txBody>
          <a:bodyPr lIns="91432" tIns="45716" rIns="91432" bIns="45716" rtlCol="0" anchor="ctr"/>
          <a:lstStyle/>
          <a:p>
            <a:pPr algn="ctr"/>
            <a:endParaRPr lang="en-US" dirty="0"/>
          </a:p>
        </p:txBody>
      </p:sp>
      <p:sp>
        <p:nvSpPr>
          <p:cNvPr id="2" name="Title 1"/>
          <p:cNvSpPr>
            <a:spLocks noGrp="1"/>
          </p:cNvSpPr>
          <p:nvPr>
            <p:ph type="title" hasCustomPrompt="1"/>
          </p:nvPr>
        </p:nvSpPr>
        <p:spPr>
          <a:xfrm>
            <a:off x="457200" y="1780034"/>
            <a:ext cx="8229600" cy="857250"/>
          </a:xfrm>
        </p:spPr>
        <p:txBody>
          <a:bodyPr/>
          <a:lstStyle>
            <a:lvl1pPr algn="ctr">
              <a:defRPr>
                <a:solidFill>
                  <a:schemeClr val="bg1"/>
                </a:solidFill>
              </a:defRPr>
            </a:lvl1pPr>
          </a:lstStyle>
          <a:p>
            <a:r>
              <a:rPr lang="en-US" dirty="0" smtClean="0"/>
              <a:t>Divider Title Style</a:t>
            </a:r>
            <a:endParaRPr lang="en-US" dirty="0"/>
          </a:p>
        </p:txBody>
      </p:sp>
      <p:sp>
        <p:nvSpPr>
          <p:cNvPr id="9" name="Text Placeholder 8"/>
          <p:cNvSpPr>
            <a:spLocks noGrp="1"/>
          </p:cNvSpPr>
          <p:nvPr>
            <p:ph type="body" sz="quarter" idx="13" hasCustomPrompt="1"/>
          </p:nvPr>
        </p:nvSpPr>
        <p:spPr>
          <a:xfrm>
            <a:off x="467548" y="2788146"/>
            <a:ext cx="8225527" cy="647700"/>
          </a:xfrm>
        </p:spPr>
        <p:txBody>
          <a:bodyPr/>
          <a:lstStyle>
            <a:lvl1pPr marL="0" indent="0" algn="ctr">
              <a:buNone/>
              <a:defRPr b="0" i="0" baseline="0">
                <a:solidFill>
                  <a:srgbClr val="FFFFFF"/>
                </a:solidFill>
                <a:latin typeface="HelveticaNeueLT Std Lt"/>
                <a:cs typeface="HelveticaNeueLT Std Lt"/>
              </a:defRPr>
            </a:lvl1pPr>
          </a:lstStyle>
          <a:p>
            <a:pPr lvl="0"/>
            <a:r>
              <a:rPr lang="en-US" dirty="0" smtClean="0"/>
              <a:t>Divider Subtitle Style</a:t>
            </a:r>
            <a:endParaRPr lang="en-US" dirty="0"/>
          </a:p>
        </p:txBody>
      </p:sp>
    </p:spTree>
    <p:extLst>
      <p:ext uri="{BB962C8B-B14F-4D97-AF65-F5344CB8AC3E}">
        <p14:creationId xmlns:p14="http://schemas.microsoft.com/office/powerpoint/2010/main" val="3215384198"/>
      </p:ext>
    </p:extLst>
  </p:cSld>
  <p:clrMapOvr>
    <a:masterClrMapping/>
  </p:clrMapOvr>
  <p:timing>
    <p:tnLst>
      <p:par>
        <p:cTn xmlns:p14="http://schemas.microsoft.com/office/powerpoint/2010/mai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lvl1pPr>
              <a:defRPr b="0" i="0">
                <a:latin typeface="HelveticaNeueLT Std Lt"/>
                <a:cs typeface="HelveticaNeueLT Std Lt"/>
              </a:defRPr>
            </a:lvl1pPr>
          </a:lstStyle>
          <a:p>
            <a:r>
              <a:rPr lang="en-US" dirty="0" smtClean="0"/>
              <a:t>Confidential</a:t>
            </a:r>
            <a:endParaRPr lang="en-US" dirty="0"/>
          </a:p>
        </p:txBody>
      </p:sp>
      <p:sp>
        <p:nvSpPr>
          <p:cNvPr id="4" name="Footer Placeholder 3"/>
          <p:cNvSpPr>
            <a:spLocks noGrp="1"/>
          </p:cNvSpPr>
          <p:nvPr>
            <p:ph type="ftr" sz="quarter" idx="11"/>
          </p:nvPr>
        </p:nvSpPr>
        <p:spPr/>
        <p:txBody>
          <a:bodyPr/>
          <a:lstStyle>
            <a:lvl1pPr>
              <a:defRPr b="0" i="0">
                <a:latin typeface="HelveticaNeueLT Std Lt"/>
                <a:cs typeface="HelveticaNeueLT Std Lt"/>
              </a:defRPr>
            </a:lvl1pPr>
          </a:lstStyle>
          <a:p>
            <a:r>
              <a:rPr lang="en-US" dirty="0" smtClean="0"/>
              <a:t>© </a:t>
            </a:r>
            <a:r>
              <a:rPr lang="is-IS" dirty="0" smtClean="0"/>
              <a:t>2016</a:t>
            </a:r>
            <a:r>
              <a:rPr lang="en-US" dirty="0" smtClean="0"/>
              <a:t> DataStax, All Rights Reserved.</a:t>
            </a:r>
            <a:endParaRPr lang="en-US" dirty="0"/>
          </a:p>
        </p:txBody>
      </p:sp>
      <p:sp>
        <p:nvSpPr>
          <p:cNvPr id="5" name="Slide Number Placeholder 4"/>
          <p:cNvSpPr>
            <a:spLocks noGrp="1"/>
          </p:cNvSpPr>
          <p:nvPr>
            <p:ph type="sldNum" sz="quarter" idx="12"/>
          </p:nvPr>
        </p:nvSpPr>
        <p:spPr/>
        <p:txBody>
          <a:bodyPr/>
          <a:lstStyle>
            <a:lvl1pPr>
              <a:defRPr b="0" i="0">
                <a:latin typeface="HelveticaNeueLT Std Lt"/>
                <a:cs typeface="HelveticaNeueLT Std Lt"/>
              </a:defRPr>
            </a:lvl1pPr>
          </a:lstStyle>
          <a:p>
            <a:fld id="{B10D5614-B734-4280-8F57-1D4947433C97}" type="slidenum">
              <a:rPr lang="en-US" smtClean="0"/>
              <a:pPr/>
              <a:t>‹#›</a:t>
            </a:fld>
            <a:endParaRPr lang="en-US" dirty="0"/>
          </a:p>
        </p:txBody>
      </p:sp>
    </p:spTree>
    <p:extLst>
      <p:ext uri="{BB962C8B-B14F-4D97-AF65-F5344CB8AC3E}">
        <p14:creationId xmlns:p14="http://schemas.microsoft.com/office/powerpoint/2010/main" val="216923110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600" b="0"/>
            </a:lvl1pPr>
            <a:lvl2pPr marL="457156" indent="0">
              <a:buNone/>
              <a:defRPr sz="2000" b="1"/>
            </a:lvl2pPr>
            <a:lvl3pPr marL="914308" indent="0">
              <a:buNone/>
              <a:defRPr sz="1800" b="1"/>
            </a:lvl3pPr>
            <a:lvl4pPr marL="1371464" indent="0">
              <a:buNone/>
              <a:defRPr sz="1600" b="1"/>
            </a:lvl4pPr>
            <a:lvl5pPr marL="1828616" indent="0">
              <a:buNone/>
              <a:defRPr sz="1600" b="1"/>
            </a:lvl5pPr>
            <a:lvl6pPr marL="2285772" indent="0">
              <a:buNone/>
              <a:defRPr sz="1600" b="1"/>
            </a:lvl6pPr>
            <a:lvl7pPr marL="2742924" indent="0">
              <a:buNone/>
              <a:defRPr sz="1600" b="1"/>
            </a:lvl7pPr>
            <a:lvl8pPr marL="3200080" indent="0">
              <a:buNone/>
              <a:defRPr sz="1600" b="1"/>
            </a:lvl8pPr>
            <a:lvl9pPr marL="3657235"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457200" y="1631156"/>
            <a:ext cx="4040188" cy="2963466"/>
          </a:xfrm>
        </p:spPr>
        <p:txBody>
          <a:bodyPr>
            <a:normAutofit/>
          </a:bodyPr>
          <a:lstStyle>
            <a:lvl1pPr>
              <a:defRPr sz="1600"/>
            </a:lvl1pPr>
            <a:lvl2pPr>
              <a:defRPr sz="1400"/>
            </a:lvl2pPr>
            <a:lvl3pPr>
              <a:defRPr sz="1200"/>
            </a:lvl3pPr>
            <a:lvl4pPr>
              <a:defRPr sz="1100"/>
            </a:lvl4pPr>
            <a:lvl5pPr>
              <a:defRPr sz="11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4645034" y="1151335"/>
            <a:ext cx="4041775" cy="479822"/>
          </a:xfrm>
        </p:spPr>
        <p:txBody>
          <a:bodyPr anchor="b"/>
          <a:lstStyle>
            <a:lvl1pPr marL="0" indent="0">
              <a:buNone/>
              <a:defRPr sz="1600" b="0"/>
            </a:lvl1pPr>
            <a:lvl2pPr marL="457156" indent="0">
              <a:buNone/>
              <a:defRPr sz="2000" b="1"/>
            </a:lvl2pPr>
            <a:lvl3pPr marL="914308" indent="0">
              <a:buNone/>
              <a:defRPr sz="1800" b="1"/>
            </a:lvl3pPr>
            <a:lvl4pPr marL="1371464" indent="0">
              <a:buNone/>
              <a:defRPr sz="1600" b="1"/>
            </a:lvl4pPr>
            <a:lvl5pPr marL="1828616" indent="0">
              <a:buNone/>
              <a:defRPr sz="1600" b="1"/>
            </a:lvl5pPr>
            <a:lvl6pPr marL="2285772" indent="0">
              <a:buNone/>
              <a:defRPr sz="1600" b="1"/>
            </a:lvl6pPr>
            <a:lvl7pPr marL="2742924" indent="0">
              <a:buNone/>
              <a:defRPr sz="1600" b="1"/>
            </a:lvl7pPr>
            <a:lvl8pPr marL="3200080" indent="0">
              <a:buNone/>
              <a:defRPr sz="1600" b="1"/>
            </a:lvl8pPr>
            <a:lvl9pPr marL="3657235" indent="0">
              <a:buNone/>
              <a:defRPr sz="1600" b="1"/>
            </a:lvl9pPr>
          </a:lstStyle>
          <a:p>
            <a:pPr lvl="0"/>
            <a:r>
              <a:rPr lang="en-US" dirty="0" smtClean="0"/>
              <a:t>Click to edit Master text styles</a:t>
            </a:r>
          </a:p>
        </p:txBody>
      </p:sp>
      <p:sp>
        <p:nvSpPr>
          <p:cNvPr id="6" name="Content Placeholder 5"/>
          <p:cNvSpPr>
            <a:spLocks noGrp="1"/>
          </p:cNvSpPr>
          <p:nvPr>
            <p:ph sz="quarter" idx="4"/>
          </p:nvPr>
        </p:nvSpPr>
        <p:spPr>
          <a:xfrm>
            <a:off x="4645034" y="1631156"/>
            <a:ext cx="4041775" cy="2963466"/>
          </a:xfrm>
        </p:spPr>
        <p:txBody>
          <a:bodyPr>
            <a:normAutofit/>
          </a:bodyPr>
          <a:lstStyle>
            <a:lvl1pPr>
              <a:defRPr sz="1600"/>
            </a:lvl1pPr>
            <a:lvl2pPr>
              <a:defRPr sz="1400"/>
            </a:lvl2pPr>
            <a:lvl3pPr>
              <a:defRPr sz="1200"/>
            </a:lvl3pPr>
            <a:lvl4pPr>
              <a:defRPr sz="1100"/>
            </a:lvl4pPr>
            <a:lvl5pPr>
              <a:defRPr sz="11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Date Placeholder 6"/>
          <p:cNvSpPr>
            <a:spLocks noGrp="1"/>
          </p:cNvSpPr>
          <p:nvPr>
            <p:ph type="dt" sz="half" idx="10"/>
          </p:nvPr>
        </p:nvSpPr>
        <p:spPr/>
        <p:txBody>
          <a:bodyPr/>
          <a:lstStyle>
            <a:lvl1pPr>
              <a:defRPr b="0" i="0">
                <a:latin typeface="HelveticaNeueLT Std Lt"/>
                <a:cs typeface="HelveticaNeueLT Std Lt"/>
              </a:defRPr>
            </a:lvl1pPr>
          </a:lstStyle>
          <a:p>
            <a:r>
              <a:rPr lang="en-US" dirty="0" smtClean="0"/>
              <a:t>Confidential</a:t>
            </a:r>
            <a:endParaRPr lang="en-US" dirty="0"/>
          </a:p>
        </p:txBody>
      </p:sp>
      <p:sp>
        <p:nvSpPr>
          <p:cNvPr id="8" name="Footer Placeholder 7"/>
          <p:cNvSpPr>
            <a:spLocks noGrp="1"/>
          </p:cNvSpPr>
          <p:nvPr>
            <p:ph type="ftr" sz="quarter" idx="11"/>
          </p:nvPr>
        </p:nvSpPr>
        <p:spPr/>
        <p:txBody>
          <a:bodyPr/>
          <a:lstStyle>
            <a:lvl1pPr>
              <a:defRPr b="0" i="0">
                <a:latin typeface="HelveticaNeueLT Std Lt"/>
                <a:cs typeface="HelveticaNeueLT Std Lt"/>
              </a:defRPr>
            </a:lvl1pPr>
          </a:lstStyle>
          <a:p>
            <a:r>
              <a:rPr lang="en-US" dirty="0" smtClean="0"/>
              <a:t>© </a:t>
            </a:r>
            <a:r>
              <a:rPr lang="is-IS" dirty="0" smtClean="0"/>
              <a:t>2016</a:t>
            </a:r>
            <a:r>
              <a:rPr lang="en-US" dirty="0" smtClean="0"/>
              <a:t> DataStax, All Rights Reserved.</a:t>
            </a:r>
            <a:endParaRPr lang="en-US" dirty="0"/>
          </a:p>
        </p:txBody>
      </p:sp>
      <p:sp>
        <p:nvSpPr>
          <p:cNvPr id="9" name="Slide Number Placeholder 8"/>
          <p:cNvSpPr>
            <a:spLocks noGrp="1"/>
          </p:cNvSpPr>
          <p:nvPr>
            <p:ph type="sldNum" sz="quarter" idx="12"/>
          </p:nvPr>
        </p:nvSpPr>
        <p:spPr/>
        <p:txBody>
          <a:bodyPr/>
          <a:lstStyle>
            <a:lvl1pPr>
              <a:defRPr b="0" i="0">
                <a:latin typeface="HelveticaNeueLT Std Lt"/>
                <a:cs typeface="HelveticaNeueLT Std Lt"/>
              </a:defRPr>
            </a:lvl1pPr>
          </a:lstStyle>
          <a:p>
            <a:fld id="{B10D5614-B734-4280-8F57-1D4947433C97}" type="slidenum">
              <a:rPr lang="en-US" smtClean="0"/>
              <a:pPr/>
              <a:t>‹#›</a:t>
            </a:fld>
            <a:endParaRPr lang="en-US" dirty="0"/>
          </a:p>
        </p:txBody>
      </p:sp>
    </p:spTree>
    <p:extLst>
      <p:ext uri="{BB962C8B-B14F-4D97-AF65-F5344CB8AC3E}">
        <p14:creationId xmlns:p14="http://schemas.microsoft.com/office/powerpoint/2010/main" val="890218180"/>
      </p:ext>
    </p:extLst>
  </p:cSld>
  <p:clrMapOvr>
    <a:masterClrMapping/>
  </p:clrMapOvr>
  <p:timing>
    <p:tnLst>
      <p:par>
        <p:cTn xmlns:p14="http://schemas.microsoft.com/office/powerpoint/2010/mai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6" y="204787"/>
            <a:ext cx="3008313" cy="871538"/>
          </a:xfrm>
        </p:spPr>
        <p:txBody>
          <a:bodyPr anchor="b"/>
          <a:lstStyle>
            <a:lvl1pPr algn="l">
              <a:defRPr sz="2000" b="1"/>
            </a:lvl1pPr>
          </a:lstStyle>
          <a:p>
            <a:r>
              <a:rPr lang="en-US" dirty="0" smtClean="0"/>
              <a:t>Click to edit Master title style</a:t>
            </a:r>
            <a:endParaRPr lang="en-US" dirty="0"/>
          </a:p>
        </p:txBody>
      </p:sp>
      <p:sp>
        <p:nvSpPr>
          <p:cNvPr id="3" name="Content Placeholder 2"/>
          <p:cNvSpPr>
            <a:spLocks noGrp="1"/>
          </p:cNvSpPr>
          <p:nvPr>
            <p:ph idx="1"/>
          </p:nvPr>
        </p:nvSpPr>
        <p:spPr>
          <a:xfrm>
            <a:off x="3575050" y="204794"/>
            <a:ext cx="5111750" cy="4389835"/>
          </a:xfrm>
        </p:spPr>
        <p:txBody>
          <a:bodyPr>
            <a:normAutofit/>
          </a:bodyPr>
          <a:lstStyle>
            <a:lvl1pPr>
              <a:defRPr sz="1800"/>
            </a:lvl1pPr>
            <a:lvl2pPr>
              <a:defRPr sz="1600"/>
            </a:lvl2pPr>
            <a:lvl3pPr>
              <a:defRPr sz="1400"/>
            </a:lvl3pPr>
            <a:lvl4pPr>
              <a:defRPr sz="1200"/>
            </a:lvl4pPr>
            <a:lvl5pPr>
              <a:defRPr sz="1200"/>
            </a:lvl5pPr>
            <a:lvl6pPr>
              <a:defRPr sz="2000"/>
            </a:lvl6pPr>
            <a:lvl7pPr>
              <a:defRPr sz="2000"/>
            </a:lvl7pPr>
            <a:lvl8pPr>
              <a:defRPr sz="2000"/>
            </a:lvl8pPr>
            <a:lvl9pPr>
              <a:defRPr sz="20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3"/>
          <p:cNvSpPr>
            <a:spLocks noGrp="1"/>
          </p:cNvSpPr>
          <p:nvPr>
            <p:ph type="body" sz="half" idx="2"/>
          </p:nvPr>
        </p:nvSpPr>
        <p:spPr>
          <a:xfrm>
            <a:off x="457206" y="1076328"/>
            <a:ext cx="3008313" cy="3518297"/>
          </a:xfrm>
        </p:spPr>
        <p:txBody>
          <a:bodyPr/>
          <a:lstStyle>
            <a:lvl1pPr marL="0" indent="0">
              <a:buNone/>
              <a:defRPr sz="1400"/>
            </a:lvl1pPr>
            <a:lvl2pPr marL="457156" indent="0">
              <a:buNone/>
              <a:defRPr sz="1200"/>
            </a:lvl2pPr>
            <a:lvl3pPr marL="914308" indent="0">
              <a:buNone/>
              <a:defRPr sz="1000"/>
            </a:lvl3pPr>
            <a:lvl4pPr marL="1371464" indent="0">
              <a:buNone/>
              <a:defRPr sz="900"/>
            </a:lvl4pPr>
            <a:lvl5pPr marL="1828616" indent="0">
              <a:buNone/>
              <a:defRPr sz="900"/>
            </a:lvl5pPr>
            <a:lvl6pPr marL="2285772" indent="0">
              <a:buNone/>
              <a:defRPr sz="900"/>
            </a:lvl6pPr>
            <a:lvl7pPr marL="2742924" indent="0">
              <a:buNone/>
              <a:defRPr sz="900"/>
            </a:lvl7pPr>
            <a:lvl8pPr marL="3200080" indent="0">
              <a:buNone/>
              <a:defRPr sz="900"/>
            </a:lvl8pPr>
            <a:lvl9pPr marL="3657235" indent="0">
              <a:buNone/>
              <a:defRPr sz="900"/>
            </a:lvl9pPr>
          </a:lstStyle>
          <a:p>
            <a:pPr lvl="0"/>
            <a:r>
              <a:rPr lang="en-US" dirty="0" smtClean="0"/>
              <a:t>Click to edit Master text styles</a:t>
            </a:r>
          </a:p>
        </p:txBody>
      </p:sp>
      <p:sp>
        <p:nvSpPr>
          <p:cNvPr id="5" name="Date Placeholder 4"/>
          <p:cNvSpPr>
            <a:spLocks noGrp="1"/>
          </p:cNvSpPr>
          <p:nvPr>
            <p:ph type="dt" sz="half" idx="10"/>
          </p:nvPr>
        </p:nvSpPr>
        <p:spPr/>
        <p:txBody>
          <a:bodyPr/>
          <a:lstStyle>
            <a:lvl1pPr>
              <a:defRPr b="0" i="0">
                <a:latin typeface="HelveticaNeueLT Std Lt"/>
                <a:cs typeface="HelveticaNeueLT Std Lt"/>
              </a:defRPr>
            </a:lvl1pPr>
          </a:lstStyle>
          <a:p>
            <a:r>
              <a:rPr lang="en-US" dirty="0" smtClean="0"/>
              <a:t>Confidential</a:t>
            </a:r>
            <a:endParaRPr lang="en-US" dirty="0"/>
          </a:p>
        </p:txBody>
      </p:sp>
      <p:sp>
        <p:nvSpPr>
          <p:cNvPr id="6" name="Footer Placeholder 5"/>
          <p:cNvSpPr>
            <a:spLocks noGrp="1"/>
          </p:cNvSpPr>
          <p:nvPr>
            <p:ph type="ftr" sz="quarter" idx="11"/>
          </p:nvPr>
        </p:nvSpPr>
        <p:spPr/>
        <p:txBody>
          <a:bodyPr/>
          <a:lstStyle>
            <a:lvl1pPr>
              <a:defRPr b="0" i="0">
                <a:latin typeface="HelveticaNeueLT Std Lt"/>
                <a:cs typeface="HelveticaNeueLT Std Lt"/>
              </a:defRPr>
            </a:lvl1pPr>
          </a:lstStyle>
          <a:p>
            <a:r>
              <a:rPr lang="en-US" dirty="0" smtClean="0"/>
              <a:t>© </a:t>
            </a:r>
            <a:r>
              <a:rPr lang="is-IS" dirty="0" smtClean="0"/>
              <a:t>2016</a:t>
            </a:r>
            <a:r>
              <a:rPr lang="en-US" dirty="0" smtClean="0"/>
              <a:t> DataStax, All Rights Reserved.</a:t>
            </a:r>
            <a:endParaRPr lang="en-US" dirty="0"/>
          </a:p>
        </p:txBody>
      </p:sp>
      <p:sp>
        <p:nvSpPr>
          <p:cNvPr id="7" name="Slide Number Placeholder 6"/>
          <p:cNvSpPr>
            <a:spLocks noGrp="1"/>
          </p:cNvSpPr>
          <p:nvPr>
            <p:ph type="sldNum" sz="quarter" idx="12"/>
          </p:nvPr>
        </p:nvSpPr>
        <p:spPr/>
        <p:txBody>
          <a:bodyPr/>
          <a:lstStyle>
            <a:lvl1pPr>
              <a:defRPr b="0" i="0">
                <a:latin typeface="HelveticaNeueLT Std Lt"/>
                <a:cs typeface="HelveticaNeueLT Std Lt"/>
              </a:defRPr>
            </a:lvl1pPr>
          </a:lstStyle>
          <a:p>
            <a:fld id="{B10D5614-B734-4280-8F57-1D4947433C97}" type="slidenum">
              <a:rPr lang="en-US" smtClean="0"/>
              <a:pPr/>
              <a:t>‹#›</a:t>
            </a:fld>
            <a:endParaRPr lang="en-US" dirty="0"/>
          </a:p>
        </p:txBody>
      </p:sp>
    </p:spTree>
    <p:extLst>
      <p:ext uri="{BB962C8B-B14F-4D97-AF65-F5344CB8AC3E}">
        <p14:creationId xmlns:p14="http://schemas.microsoft.com/office/powerpoint/2010/main" val="2311581967"/>
      </p:ext>
    </p:extLst>
  </p:cSld>
  <p:clrMapOvr>
    <a:masterClrMapping/>
  </p:clrMapOvr>
  <p:timing>
    <p:tnLst>
      <p:par>
        <p:cTn xmlns:p14="http://schemas.microsoft.com/office/powerpoint/2010/mai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1"/>
            <a:ext cx="5486400" cy="425054"/>
          </a:xfrm>
        </p:spPr>
        <p:txBody>
          <a:bodyPr anchor="b"/>
          <a:lstStyle>
            <a:lvl1pPr algn="l">
              <a:defRPr sz="2000" b="1"/>
            </a:lvl1pPr>
          </a:lstStyle>
          <a:p>
            <a:r>
              <a:rPr lang="en-US" dirty="0" smtClean="0"/>
              <a:t>Click to edit Master title style</a:t>
            </a:r>
            <a:endParaRPr lang="en-US" dirty="0"/>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156" indent="0">
              <a:buNone/>
              <a:defRPr sz="2800"/>
            </a:lvl2pPr>
            <a:lvl3pPr marL="914308" indent="0">
              <a:buNone/>
              <a:defRPr sz="2400"/>
            </a:lvl3pPr>
            <a:lvl4pPr marL="1371464" indent="0">
              <a:buNone/>
              <a:defRPr sz="2000"/>
            </a:lvl4pPr>
            <a:lvl5pPr marL="1828616" indent="0">
              <a:buNone/>
              <a:defRPr sz="2000"/>
            </a:lvl5pPr>
            <a:lvl6pPr marL="2285772" indent="0">
              <a:buNone/>
              <a:defRPr sz="2000"/>
            </a:lvl6pPr>
            <a:lvl7pPr marL="2742924" indent="0">
              <a:buNone/>
              <a:defRPr sz="2000"/>
            </a:lvl7pPr>
            <a:lvl8pPr marL="3200080" indent="0">
              <a:buNone/>
              <a:defRPr sz="2000"/>
            </a:lvl8pPr>
            <a:lvl9pPr marL="3657235" indent="0">
              <a:buNone/>
              <a:defRPr sz="2000"/>
            </a:lvl9pPr>
          </a:lstStyle>
          <a:p>
            <a:endParaRPr lang="en-US" dirty="0"/>
          </a:p>
        </p:txBody>
      </p:sp>
      <p:sp>
        <p:nvSpPr>
          <p:cNvPr id="4" name="Text Placeholder 3"/>
          <p:cNvSpPr>
            <a:spLocks noGrp="1"/>
          </p:cNvSpPr>
          <p:nvPr>
            <p:ph type="body" sz="half" idx="2"/>
          </p:nvPr>
        </p:nvSpPr>
        <p:spPr>
          <a:xfrm>
            <a:off x="1792288" y="4025509"/>
            <a:ext cx="5486400" cy="603647"/>
          </a:xfrm>
        </p:spPr>
        <p:txBody>
          <a:bodyPr/>
          <a:lstStyle>
            <a:lvl1pPr marL="0" indent="0">
              <a:buNone/>
              <a:defRPr sz="1400" b="0" i="0">
                <a:latin typeface="HelveticaNeueLT Std Lt"/>
                <a:cs typeface="HelveticaNeueLT Std Lt"/>
              </a:defRPr>
            </a:lvl1pPr>
            <a:lvl2pPr marL="457156" indent="0">
              <a:buNone/>
              <a:defRPr sz="1200"/>
            </a:lvl2pPr>
            <a:lvl3pPr marL="914308" indent="0">
              <a:buNone/>
              <a:defRPr sz="1000"/>
            </a:lvl3pPr>
            <a:lvl4pPr marL="1371464" indent="0">
              <a:buNone/>
              <a:defRPr sz="900"/>
            </a:lvl4pPr>
            <a:lvl5pPr marL="1828616" indent="0">
              <a:buNone/>
              <a:defRPr sz="900"/>
            </a:lvl5pPr>
            <a:lvl6pPr marL="2285772" indent="0">
              <a:buNone/>
              <a:defRPr sz="900"/>
            </a:lvl6pPr>
            <a:lvl7pPr marL="2742924" indent="0">
              <a:buNone/>
              <a:defRPr sz="900"/>
            </a:lvl7pPr>
            <a:lvl8pPr marL="3200080" indent="0">
              <a:buNone/>
              <a:defRPr sz="900"/>
            </a:lvl8pPr>
            <a:lvl9pPr marL="3657235" indent="0">
              <a:buNone/>
              <a:defRPr sz="900"/>
            </a:lvl9pPr>
          </a:lstStyle>
          <a:p>
            <a:pPr lvl="0"/>
            <a:r>
              <a:rPr lang="en-US" dirty="0" smtClean="0"/>
              <a:t>Click to edit Master text styles</a:t>
            </a:r>
          </a:p>
        </p:txBody>
      </p:sp>
      <p:sp>
        <p:nvSpPr>
          <p:cNvPr id="5" name="Date Placeholder 4"/>
          <p:cNvSpPr>
            <a:spLocks noGrp="1"/>
          </p:cNvSpPr>
          <p:nvPr>
            <p:ph type="dt" sz="half" idx="10"/>
          </p:nvPr>
        </p:nvSpPr>
        <p:spPr/>
        <p:txBody>
          <a:bodyPr/>
          <a:lstStyle>
            <a:lvl1pPr>
              <a:defRPr b="0" i="0">
                <a:latin typeface="HelveticaNeueLT Std Lt"/>
                <a:cs typeface="HelveticaNeueLT Std Lt"/>
              </a:defRPr>
            </a:lvl1pPr>
          </a:lstStyle>
          <a:p>
            <a:r>
              <a:rPr lang="en-US" dirty="0" smtClean="0"/>
              <a:t>Confidential</a:t>
            </a:r>
            <a:endParaRPr lang="en-US" dirty="0"/>
          </a:p>
        </p:txBody>
      </p:sp>
      <p:sp>
        <p:nvSpPr>
          <p:cNvPr id="6" name="Footer Placeholder 5"/>
          <p:cNvSpPr>
            <a:spLocks noGrp="1"/>
          </p:cNvSpPr>
          <p:nvPr>
            <p:ph type="ftr" sz="quarter" idx="11"/>
          </p:nvPr>
        </p:nvSpPr>
        <p:spPr/>
        <p:txBody>
          <a:bodyPr/>
          <a:lstStyle>
            <a:lvl1pPr>
              <a:defRPr b="0" i="0">
                <a:latin typeface="HelveticaNeueLT Std Lt"/>
                <a:cs typeface="HelveticaNeueLT Std Lt"/>
              </a:defRPr>
            </a:lvl1pPr>
          </a:lstStyle>
          <a:p>
            <a:r>
              <a:rPr lang="en-US" dirty="0" smtClean="0"/>
              <a:t>© </a:t>
            </a:r>
            <a:r>
              <a:rPr lang="is-IS" dirty="0" smtClean="0"/>
              <a:t>2016</a:t>
            </a:r>
            <a:r>
              <a:rPr lang="en-US" dirty="0" smtClean="0"/>
              <a:t> DataStax, All Rights Reserved.</a:t>
            </a:r>
            <a:endParaRPr lang="en-US" dirty="0"/>
          </a:p>
        </p:txBody>
      </p:sp>
      <p:sp>
        <p:nvSpPr>
          <p:cNvPr id="7" name="Slide Number Placeholder 6"/>
          <p:cNvSpPr>
            <a:spLocks noGrp="1"/>
          </p:cNvSpPr>
          <p:nvPr>
            <p:ph type="sldNum" sz="quarter" idx="12"/>
          </p:nvPr>
        </p:nvSpPr>
        <p:spPr/>
        <p:txBody>
          <a:bodyPr/>
          <a:lstStyle>
            <a:lvl1pPr>
              <a:defRPr b="0" i="0">
                <a:latin typeface="HelveticaNeueLT Std Lt"/>
                <a:cs typeface="HelveticaNeueLT Std Lt"/>
              </a:defRPr>
            </a:lvl1pPr>
          </a:lstStyle>
          <a:p>
            <a:fld id="{B10D5614-B734-4280-8F57-1D4947433C97}" type="slidenum">
              <a:rPr lang="en-US" smtClean="0"/>
              <a:pPr/>
              <a:t>‹#›</a:t>
            </a:fld>
            <a:endParaRPr lang="en-US" dirty="0"/>
          </a:p>
        </p:txBody>
      </p:sp>
    </p:spTree>
    <p:extLst>
      <p:ext uri="{BB962C8B-B14F-4D97-AF65-F5344CB8AC3E}">
        <p14:creationId xmlns:p14="http://schemas.microsoft.com/office/powerpoint/2010/main" val="2351871589"/>
      </p:ext>
    </p:extLst>
  </p:cSld>
  <p:clrMapOvr>
    <a:masterClrMapping/>
  </p:clrMapOvr>
  <p:timing>
    <p:tnLst>
      <p:par>
        <p:cTn xmlns:p14="http://schemas.microsoft.com/office/powerpoint/2010/mai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10" name="Title 9"/>
          <p:cNvSpPr>
            <a:spLocks noGrp="1"/>
          </p:cNvSpPr>
          <p:nvPr>
            <p:ph type="title" hasCustomPrompt="1"/>
          </p:nvPr>
        </p:nvSpPr>
        <p:spPr/>
        <p:txBody>
          <a:bodyPr/>
          <a:lstStyle/>
          <a:p>
            <a:r>
              <a:rPr lang="en-US" dirty="0" smtClean="0"/>
              <a:t>Title Style</a:t>
            </a:r>
            <a:endParaRPr lang="en-US" dirty="0"/>
          </a:p>
        </p:txBody>
      </p:sp>
      <p:sp>
        <p:nvSpPr>
          <p:cNvPr id="2" name="Date Placeholder 1"/>
          <p:cNvSpPr>
            <a:spLocks noGrp="1"/>
          </p:cNvSpPr>
          <p:nvPr>
            <p:ph type="dt" sz="half" idx="10"/>
          </p:nvPr>
        </p:nvSpPr>
        <p:spPr/>
        <p:txBody>
          <a:bodyPr/>
          <a:lstStyle/>
          <a:p>
            <a:r>
              <a:rPr lang="en-US" dirty="0" smtClean="0"/>
              <a:t>Confidential</a:t>
            </a:r>
            <a:endParaRPr lang="en-US" dirty="0"/>
          </a:p>
        </p:txBody>
      </p:sp>
      <p:sp>
        <p:nvSpPr>
          <p:cNvPr id="4" name="Footer Placeholder 3"/>
          <p:cNvSpPr>
            <a:spLocks noGrp="1"/>
          </p:cNvSpPr>
          <p:nvPr>
            <p:ph type="ftr" sz="quarter" idx="11"/>
          </p:nvPr>
        </p:nvSpPr>
        <p:spPr/>
        <p:txBody>
          <a:bodyPr/>
          <a:lstStyle/>
          <a:p>
            <a:r>
              <a:rPr lang="en-US" dirty="0" smtClean="0"/>
              <a:t>© </a:t>
            </a:r>
            <a:r>
              <a:rPr lang="is-IS" dirty="0" smtClean="0"/>
              <a:t>2016</a:t>
            </a:r>
            <a:r>
              <a:rPr lang="en-US" dirty="0" smtClean="0"/>
              <a:t> DataStax, All Rights Reserved.</a:t>
            </a:r>
            <a:endParaRPr lang="en-US" dirty="0"/>
          </a:p>
        </p:txBody>
      </p:sp>
      <p:sp>
        <p:nvSpPr>
          <p:cNvPr id="5" name="Slide Number Placeholder 4"/>
          <p:cNvSpPr>
            <a:spLocks noGrp="1"/>
          </p:cNvSpPr>
          <p:nvPr>
            <p:ph type="sldNum" sz="quarter" idx="12"/>
          </p:nvPr>
        </p:nvSpPr>
        <p:spPr/>
        <p:txBody>
          <a:bodyPr/>
          <a:lstStyle/>
          <a:p>
            <a:fld id="{B10D5614-B734-4280-8F57-1D4947433C97}" type="slidenum">
              <a:rPr lang="en-US" smtClean="0"/>
              <a:pPr/>
              <a:t>‹#›</a:t>
            </a:fld>
            <a:endParaRPr lang="en-US" dirty="0"/>
          </a:p>
        </p:txBody>
      </p:sp>
    </p:spTree>
    <p:extLst>
      <p:ext uri="{BB962C8B-B14F-4D97-AF65-F5344CB8AC3E}">
        <p14:creationId xmlns:p14="http://schemas.microsoft.com/office/powerpoint/2010/main" val="649598797"/>
      </p:ext>
    </p:extLst>
  </p:cSld>
  <p:clrMapOvr>
    <a:masterClrMapping/>
  </p:clrMapOvr>
  <p:timing>
    <p:tnLst>
      <p:par>
        <p:cTn xmlns:p14="http://schemas.microsoft.com/office/powerpoint/2010/mai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lvl1pPr>
              <a:defRPr b="0" i="0">
                <a:latin typeface="HelveticaNeueLT Std Lt"/>
                <a:cs typeface="HelveticaNeueLT Std Lt"/>
              </a:defRPr>
            </a:lvl1pPr>
          </a:lstStyle>
          <a:p>
            <a:r>
              <a:rPr lang="en-US" dirty="0" smtClean="0"/>
              <a:t>Confidential</a:t>
            </a:r>
            <a:endParaRPr lang="en-US" dirty="0"/>
          </a:p>
        </p:txBody>
      </p:sp>
      <p:sp>
        <p:nvSpPr>
          <p:cNvPr id="5" name="Footer Placeholder 4"/>
          <p:cNvSpPr>
            <a:spLocks noGrp="1"/>
          </p:cNvSpPr>
          <p:nvPr>
            <p:ph type="ftr" sz="quarter" idx="11"/>
          </p:nvPr>
        </p:nvSpPr>
        <p:spPr/>
        <p:txBody>
          <a:bodyPr/>
          <a:lstStyle>
            <a:lvl1pPr>
              <a:defRPr b="0" i="0">
                <a:latin typeface="HelveticaNeueLT Std Lt"/>
                <a:cs typeface="HelveticaNeueLT Std Lt"/>
              </a:defRPr>
            </a:lvl1pPr>
          </a:lstStyle>
          <a:p>
            <a:r>
              <a:rPr lang="en-US" dirty="0" smtClean="0"/>
              <a:t>© </a:t>
            </a:r>
            <a:r>
              <a:rPr lang="is-IS" dirty="0" smtClean="0"/>
              <a:t>2016</a:t>
            </a:r>
            <a:r>
              <a:rPr lang="en-US" dirty="0" smtClean="0"/>
              <a:t> DataStax, All Rights Reserved.</a:t>
            </a:r>
            <a:endParaRPr lang="en-US" dirty="0"/>
          </a:p>
        </p:txBody>
      </p:sp>
      <p:sp>
        <p:nvSpPr>
          <p:cNvPr id="6" name="Slide Number Placeholder 5"/>
          <p:cNvSpPr>
            <a:spLocks noGrp="1"/>
          </p:cNvSpPr>
          <p:nvPr>
            <p:ph type="sldNum" sz="quarter" idx="12"/>
          </p:nvPr>
        </p:nvSpPr>
        <p:spPr/>
        <p:txBody>
          <a:bodyPr/>
          <a:lstStyle>
            <a:lvl1pPr>
              <a:defRPr b="0" i="0">
                <a:latin typeface="HelveticaNeueLT Std Lt"/>
                <a:cs typeface="HelveticaNeueLT Std Lt"/>
              </a:defRPr>
            </a:lvl1pPr>
          </a:lstStyle>
          <a:p>
            <a:fld id="{B10D5614-B734-4280-8F57-1D4947433C97}" type="slidenum">
              <a:rPr lang="en-US" smtClean="0"/>
              <a:pPr/>
              <a:t>‹#›</a:t>
            </a:fld>
            <a:endParaRPr lang="en-US" dirty="0"/>
          </a:p>
        </p:txBody>
      </p:sp>
    </p:spTree>
    <p:extLst>
      <p:ext uri="{BB962C8B-B14F-4D97-AF65-F5344CB8AC3E}">
        <p14:creationId xmlns:p14="http://schemas.microsoft.com/office/powerpoint/2010/main" val="372404151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54783"/>
            <a:ext cx="2057400" cy="3290888"/>
          </a:xfrm>
        </p:spPr>
        <p:txBody>
          <a:bodyPr vert="eaVert"/>
          <a:lstStyle/>
          <a:p>
            <a:r>
              <a:rPr lang="en-US" dirty="0" smtClean="0"/>
              <a:t>Click to edit Master title style</a:t>
            </a:r>
            <a:endParaRPr lang="en-US" dirty="0"/>
          </a:p>
        </p:txBody>
      </p:sp>
      <p:sp>
        <p:nvSpPr>
          <p:cNvPr id="3" name="Vertical Text Placeholder 2"/>
          <p:cNvSpPr>
            <a:spLocks noGrp="1"/>
          </p:cNvSpPr>
          <p:nvPr>
            <p:ph type="body" orient="vert" idx="1"/>
          </p:nvPr>
        </p:nvSpPr>
        <p:spPr>
          <a:xfrm>
            <a:off x="457200" y="154783"/>
            <a:ext cx="6019800" cy="3290888"/>
          </a:xfrm>
        </p:spPr>
        <p:txBody>
          <a:bodyPr vert="eaVert"/>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lvl1pPr>
              <a:defRPr b="0" i="0">
                <a:latin typeface="HelveticaNeueLT Std Lt"/>
                <a:cs typeface="HelveticaNeueLT Std Lt"/>
              </a:defRPr>
            </a:lvl1pPr>
          </a:lstStyle>
          <a:p>
            <a:r>
              <a:rPr lang="en-US" dirty="0" smtClean="0"/>
              <a:t>Confidential</a:t>
            </a:r>
            <a:endParaRPr lang="en-US" dirty="0"/>
          </a:p>
        </p:txBody>
      </p:sp>
      <p:sp>
        <p:nvSpPr>
          <p:cNvPr id="5" name="Footer Placeholder 4"/>
          <p:cNvSpPr>
            <a:spLocks noGrp="1"/>
          </p:cNvSpPr>
          <p:nvPr>
            <p:ph type="ftr" sz="quarter" idx="11"/>
          </p:nvPr>
        </p:nvSpPr>
        <p:spPr/>
        <p:txBody>
          <a:bodyPr/>
          <a:lstStyle>
            <a:lvl1pPr>
              <a:defRPr b="0" i="0">
                <a:latin typeface="HelveticaNeueLT Std Lt"/>
                <a:cs typeface="HelveticaNeueLT Std Lt"/>
              </a:defRPr>
            </a:lvl1pPr>
          </a:lstStyle>
          <a:p>
            <a:r>
              <a:rPr lang="en-US" dirty="0" smtClean="0"/>
              <a:t>© </a:t>
            </a:r>
            <a:r>
              <a:rPr lang="is-IS" dirty="0" smtClean="0"/>
              <a:t>2016</a:t>
            </a:r>
            <a:r>
              <a:rPr lang="en-US" dirty="0" smtClean="0"/>
              <a:t> DataStax, All Rights Reserved.</a:t>
            </a:r>
            <a:endParaRPr lang="en-US" dirty="0"/>
          </a:p>
        </p:txBody>
      </p:sp>
      <p:sp>
        <p:nvSpPr>
          <p:cNvPr id="6" name="Slide Number Placeholder 5"/>
          <p:cNvSpPr>
            <a:spLocks noGrp="1"/>
          </p:cNvSpPr>
          <p:nvPr>
            <p:ph type="sldNum" sz="quarter" idx="12"/>
          </p:nvPr>
        </p:nvSpPr>
        <p:spPr/>
        <p:txBody>
          <a:bodyPr/>
          <a:lstStyle>
            <a:lvl1pPr>
              <a:defRPr b="0" i="0">
                <a:latin typeface="HelveticaNeueLT Std Lt"/>
                <a:cs typeface="HelveticaNeueLT Std Lt"/>
              </a:defRPr>
            </a:lvl1pPr>
          </a:lstStyle>
          <a:p>
            <a:fld id="{B10D5614-B734-4280-8F57-1D4947433C97}" type="slidenum">
              <a:rPr lang="en-US" smtClean="0"/>
              <a:pPr/>
              <a:t>‹#›</a:t>
            </a:fld>
            <a:endParaRPr lang="en-US" dirty="0"/>
          </a:p>
        </p:txBody>
      </p:sp>
    </p:spTree>
    <p:extLst>
      <p:ext uri="{BB962C8B-B14F-4D97-AF65-F5344CB8AC3E}">
        <p14:creationId xmlns:p14="http://schemas.microsoft.com/office/powerpoint/2010/main" val="2559192811"/>
      </p:ext>
    </p:extLst>
  </p:cSld>
  <p:clrMapOvr>
    <a:masterClrMapping/>
  </p:clrMapOvr>
  <p:timing>
    <p:tnLst>
      <p:par>
        <p:cTn xmlns:p14="http://schemas.microsoft.com/office/powerpoint/2010/mai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Title Only">
    <p:spTree>
      <p:nvGrpSpPr>
        <p:cNvPr id="1" name="Shape 37"/>
        <p:cNvGrpSpPr/>
        <p:nvPr/>
      </p:nvGrpSpPr>
      <p:grpSpPr>
        <a:xfrm>
          <a:off x="0" y="0"/>
          <a:ext cx="0" cy="0"/>
          <a:chOff x="0" y="0"/>
          <a:chExt cx="0" cy="0"/>
        </a:xfrm>
      </p:grpSpPr>
      <p:sp>
        <p:nvSpPr>
          <p:cNvPr id="38" name="Shape 38"/>
          <p:cNvSpPr txBox="1">
            <a:spLocks noGrp="1"/>
          </p:cNvSpPr>
          <p:nvPr>
            <p:ph type="ftr" idx="11"/>
          </p:nvPr>
        </p:nvSpPr>
        <p:spPr>
          <a:xfrm>
            <a:off x="381000" y="5002225"/>
            <a:ext cx="3505200" cy="274319"/>
          </a:xfrm>
          <a:prstGeom prst="rect">
            <a:avLst/>
          </a:prstGeom>
          <a:noFill/>
          <a:ln>
            <a:noFill/>
          </a:ln>
        </p:spPr>
        <p:txBody>
          <a:bodyPr lIns="91417" tIns="91417" rIns="91417" bIns="91417" anchor="t" anchorCtr="0"/>
          <a:lstStyle>
            <a:lvl1pPr marL="0" marR="0" indent="0" algn="l" rtl="0">
              <a:spcBef>
                <a:spcPts val="0"/>
              </a:spcBef>
              <a:defRPr/>
            </a:lvl1pPr>
            <a:lvl2pPr marL="457156" marR="0" indent="0" algn="l" rtl="0">
              <a:spcBef>
                <a:spcPts val="0"/>
              </a:spcBef>
              <a:defRPr/>
            </a:lvl2pPr>
            <a:lvl3pPr marL="914308" marR="0" indent="0" algn="l" rtl="0">
              <a:spcBef>
                <a:spcPts val="0"/>
              </a:spcBef>
              <a:defRPr/>
            </a:lvl3pPr>
            <a:lvl4pPr marL="1371464" marR="0" indent="0" algn="l" rtl="0">
              <a:spcBef>
                <a:spcPts val="0"/>
              </a:spcBef>
              <a:defRPr/>
            </a:lvl4pPr>
            <a:lvl5pPr marL="1828616" marR="0" indent="0" algn="l" rtl="0">
              <a:spcBef>
                <a:spcPts val="0"/>
              </a:spcBef>
              <a:defRPr/>
            </a:lvl5pPr>
            <a:lvl6pPr marL="2285772" marR="0" indent="0" algn="l" rtl="0">
              <a:spcBef>
                <a:spcPts val="0"/>
              </a:spcBef>
              <a:defRPr/>
            </a:lvl6pPr>
            <a:lvl7pPr marL="2742924" marR="0" indent="0" algn="l" rtl="0">
              <a:spcBef>
                <a:spcPts val="0"/>
              </a:spcBef>
              <a:defRPr/>
            </a:lvl7pPr>
            <a:lvl8pPr marL="3200080" marR="0" indent="0" algn="l" rtl="0">
              <a:spcBef>
                <a:spcPts val="0"/>
              </a:spcBef>
              <a:defRPr/>
            </a:lvl8pPr>
            <a:lvl9pPr marL="3657235" marR="0" indent="0" algn="l" rtl="0">
              <a:spcBef>
                <a:spcPts val="0"/>
              </a:spcBef>
              <a:defRPr/>
            </a:lvl9pPr>
          </a:lstStyle>
          <a:p>
            <a:endParaRPr/>
          </a:p>
        </p:txBody>
      </p:sp>
      <p:sp>
        <p:nvSpPr>
          <p:cNvPr id="39" name="Shape 39"/>
          <p:cNvSpPr txBox="1">
            <a:spLocks noGrp="1"/>
          </p:cNvSpPr>
          <p:nvPr>
            <p:ph type="sldNum" idx="12"/>
          </p:nvPr>
        </p:nvSpPr>
        <p:spPr>
          <a:xfrm>
            <a:off x="6767918" y="5002225"/>
            <a:ext cx="1981199" cy="274319"/>
          </a:xfrm>
          <a:prstGeom prst="rect">
            <a:avLst/>
          </a:prstGeom>
          <a:noFill/>
          <a:ln>
            <a:noFill/>
          </a:ln>
        </p:spPr>
        <p:txBody>
          <a:bodyPr lIns="91417" tIns="91417" rIns="91417" bIns="91417" anchor="t" anchorCtr="0"/>
          <a:lstStyle>
            <a:lvl1pPr marL="0" marR="0" indent="0" algn="r" rtl="0">
              <a:spcBef>
                <a:spcPts val="0"/>
              </a:spcBef>
              <a:defRPr/>
            </a:lvl1pPr>
            <a:lvl2pPr marL="457156" marR="0" indent="0" algn="l" rtl="0">
              <a:spcBef>
                <a:spcPts val="0"/>
              </a:spcBef>
              <a:defRPr/>
            </a:lvl2pPr>
            <a:lvl3pPr marL="914308" marR="0" indent="0" algn="l" rtl="0">
              <a:spcBef>
                <a:spcPts val="0"/>
              </a:spcBef>
              <a:defRPr/>
            </a:lvl3pPr>
            <a:lvl4pPr marL="1371464" marR="0" indent="0" algn="l" rtl="0">
              <a:spcBef>
                <a:spcPts val="0"/>
              </a:spcBef>
              <a:defRPr/>
            </a:lvl4pPr>
            <a:lvl5pPr marL="1828616" marR="0" indent="0" algn="l" rtl="0">
              <a:spcBef>
                <a:spcPts val="0"/>
              </a:spcBef>
              <a:defRPr/>
            </a:lvl5pPr>
            <a:lvl6pPr marL="2285772" marR="0" indent="0" algn="l" rtl="0">
              <a:spcBef>
                <a:spcPts val="0"/>
              </a:spcBef>
              <a:defRPr/>
            </a:lvl6pPr>
            <a:lvl7pPr marL="2742924" marR="0" indent="0" algn="l" rtl="0">
              <a:spcBef>
                <a:spcPts val="0"/>
              </a:spcBef>
              <a:defRPr/>
            </a:lvl7pPr>
            <a:lvl8pPr marL="3200080" marR="0" indent="0" algn="l" rtl="0">
              <a:spcBef>
                <a:spcPts val="0"/>
              </a:spcBef>
              <a:defRPr/>
            </a:lvl8pPr>
            <a:lvl9pPr marL="3657235" marR="0" indent="0" algn="l" rtl="0">
              <a:spcBef>
                <a:spcPts val="0"/>
              </a:spcBef>
              <a:defRPr/>
            </a:lvl9pPr>
          </a:lstStyle>
          <a:p>
            <a:endParaRPr/>
          </a:p>
        </p:txBody>
      </p:sp>
      <p:sp>
        <p:nvSpPr>
          <p:cNvPr id="40" name="Shape 40"/>
          <p:cNvSpPr txBox="1">
            <a:spLocks noGrp="1"/>
          </p:cNvSpPr>
          <p:nvPr>
            <p:ph type="title"/>
          </p:nvPr>
        </p:nvSpPr>
        <p:spPr>
          <a:xfrm>
            <a:off x="381002" y="200026"/>
            <a:ext cx="7544152" cy="519112"/>
          </a:xfrm>
          <a:prstGeom prst="rect">
            <a:avLst/>
          </a:prstGeom>
          <a:noFill/>
          <a:ln>
            <a:noFill/>
          </a:ln>
        </p:spPr>
        <p:txBody>
          <a:bodyPr lIns="91417" tIns="91417" rIns="91417" bIns="91417"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Tree>
    <p:extLst>
      <p:ext uri="{BB962C8B-B14F-4D97-AF65-F5344CB8AC3E}">
        <p14:creationId xmlns:p14="http://schemas.microsoft.com/office/powerpoint/2010/main" val="75797298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buClr>
                <a:schemeClr val="accent1"/>
              </a:buClr>
              <a:defRPr sz="3400" b="1" spc="0">
                <a:latin typeface="News Gothic MT"/>
                <a:cs typeface="News Gothic MT"/>
              </a:defRPr>
            </a:lvl1pPr>
            <a:lvl2pPr>
              <a:buClr>
                <a:schemeClr val="tx2">
                  <a:lumMod val="60000"/>
                  <a:lumOff val="40000"/>
                </a:schemeClr>
              </a:buClr>
              <a:buFont typeface="Arial"/>
              <a:buChar char="•"/>
              <a:defRPr spc="0">
                <a:latin typeface="News Gothic MT"/>
                <a:cs typeface="News Gothic MT"/>
              </a:defRPr>
            </a:lvl2pPr>
            <a:lvl3pPr>
              <a:buClr>
                <a:schemeClr val="tx2">
                  <a:lumMod val="60000"/>
                  <a:lumOff val="40000"/>
                </a:schemeClr>
              </a:buClr>
              <a:defRPr spc="0">
                <a:latin typeface="News Gothic MT"/>
                <a:cs typeface="News Gothic MT"/>
              </a:defRPr>
            </a:lvl3pPr>
            <a:lvl4pPr>
              <a:buClr>
                <a:schemeClr val="tx2">
                  <a:lumMod val="60000"/>
                  <a:lumOff val="40000"/>
                </a:schemeClr>
              </a:buClr>
              <a:buFont typeface="Arial"/>
              <a:buChar char="•"/>
              <a:defRPr spc="0">
                <a:latin typeface="News Gothic MT"/>
                <a:cs typeface="News Gothic MT"/>
              </a:defRPr>
            </a:lvl4pPr>
            <a:lvl5pPr>
              <a:buClr>
                <a:schemeClr val="tx2">
                  <a:lumMod val="60000"/>
                  <a:lumOff val="40000"/>
                </a:schemeClr>
              </a:buClr>
              <a:defRPr spc="0">
                <a:latin typeface="News Gothic MT"/>
                <a:cs typeface="News Gothic M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Title Placeholder 1"/>
          <p:cNvSpPr>
            <a:spLocks noGrp="1"/>
          </p:cNvSpPr>
          <p:nvPr>
            <p:ph type="title"/>
          </p:nvPr>
        </p:nvSpPr>
        <p:spPr>
          <a:xfrm>
            <a:off x="457200" y="205979"/>
            <a:ext cx="8229600" cy="857250"/>
          </a:xfrm>
          <a:prstGeom prst="rect">
            <a:avLst/>
          </a:prstGeom>
        </p:spPr>
        <p:txBody>
          <a:bodyPr vert="horz" lIns="91432" tIns="45716" rIns="91432" bIns="45716" rtlCol="0" anchor="ctr">
            <a:normAutofit/>
          </a:bodyPr>
          <a:lstStyle/>
          <a:p>
            <a:r>
              <a:rPr lang="en-US" dirty="0" smtClean="0"/>
              <a:t>Click to edit Master title style</a:t>
            </a:r>
            <a:endParaRPr lang="en-US" dirty="0"/>
          </a:p>
        </p:txBody>
      </p:sp>
    </p:spTree>
    <p:extLst>
      <p:ext uri="{BB962C8B-B14F-4D97-AF65-F5344CB8AC3E}">
        <p14:creationId xmlns:p14="http://schemas.microsoft.com/office/powerpoint/2010/main" val="210112197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Cov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283718"/>
            <a:ext cx="8229600" cy="857250"/>
          </a:xfrm>
        </p:spPr>
        <p:txBody>
          <a:bodyPr/>
          <a:lstStyle/>
          <a:p>
            <a:r>
              <a:rPr lang="en-US" dirty="0" smtClean="0"/>
              <a:t>Presenter Name</a:t>
            </a:r>
            <a:endParaRPr lang="en-US" dirty="0"/>
          </a:p>
        </p:txBody>
      </p:sp>
      <p:pic>
        <p:nvPicPr>
          <p:cNvPr id="6" name="Picture 5" descr="datastax_logo_large.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39552" y="1563639"/>
            <a:ext cx="2119302" cy="437517"/>
          </a:xfrm>
          <a:prstGeom prst="rect">
            <a:avLst/>
          </a:prstGeom>
        </p:spPr>
      </p:pic>
      <p:sp>
        <p:nvSpPr>
          <p:cNvPr id="8" name="Text Placeholder 7"/>
          <p:cNvSpPr>
            <a:spLocks noGrp="1"/>
          </p:cNvSpPr>
          <p:nvPr>
            <p:ph type="body" sz="quarter" idx="10" hasCustomPrompt="1"/>
          </p:nvPr>
        </p:nvSpPr>
        <p:spPr>
          <a:xfrm>
            <a:off x="468313" y="3291831"/>
            <a:ext cx="8229600" cy="576263"/>
          </a:xfrm>
        </p:spPr>
        <p:txBody>
          <a:bodyPr>
            <a:normAutofit/>
          </a:bodyPr>
          <a:lstStyle>
            <a:lvl1pPr marL="0" indent="0">
              <a:buNone/>
              <a:defRPr sz="1800" b="0" i="0">
                <a:latin typeface="Helvetica Neue Thin"/>
                <a:cs typeface="Helvetica Neue Thin"/>
              </a:defRPr>
            </a:lvl1pPr>
            <a:lvl2pPr>
              <a:defRPr b="0" i="0">
                <a:latin typeface="Helvetica Neue Thin"/>
                <a:cs typeface="Helvetica Neue Thin"/>
              </a:defRPr>
            </a:lvl2pPr>
            <a:lvl3pPr>
              <a:defRPr b="0" i="0">
                <a:latin typeface="Helvetica Neue Thin"/>
                <a:cs typeface="Helvetica Neue Thin"/>
              </a:defRPr>
            </a:lvl3pPr>
            <a:lvl4pPr>
              <a:defRPr b="0" i="0">
                <a:latin typeface="Helvetica Neue Thin"/>
                <a:cs typeface="Helvetica Neue Thin"/>
              </a:defRPr>
            </a:lvl4pPr>
            <a:lvl5pPr>
              <a:defRPr b="0" i="0">
                <a:latin typeface="Helvetica Neue Thin"/>
                <a:cs typeface="Helvetica Neue Thin"/>
              </a:defRPr>
            </a:lvl5pPr>
          </a:lstStyle>
          <a:p>
            <a:pPr lvl="0"/>
            <a:r>
              <a:rPr lang="en-US" dirty="0" smtClean="0"/>
              <a:t>Presentation Name</a:t>
            </a:r>
            <a:endParaRPr lang="en-US" dirty="0"/>
          </a:p>
        </p:txBody>
      </p:sp>
    </p:spTree>
    <p:extLst>
      <p:ext uri="{BB962C8B-B14F-4D97-AF65-F5344CB8AC3E}">
        <p14:creationId xmlns:p14="http://schemas.microsoft.com/office/powerpoint/2010/main" val="307965091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10" name="Title 9"/>
          <p:cNvSpPr>
            <a:spLocks noGrp="1"/>
          </p:cNvSpPr>
          <p:nvPr>
            <p:ph type="title" hasCustomPrompt="1"/>
          </p:nvPr>
        </p:nvSpPr>
        <p:spPr/>
        <p:txBody>
          <a:bodyPr/>
          <a:lstStyle/>
          <a:p>
            <a:r>
              <a:rPr lang="en-US" dirty="0" smtClean="0"/>
              <a:t>Title Style</a:t>
            </a:r>
            <a:endParaRPr lang="en-US" dirty="0"/>
          </a:p>
        </p:txBody>
      </p:sp>
      <p:sp>
        <p:nvSpPr>
          <p:cNvPr id="2" name="Date Placeholder 1"/>
          <p:cNvSpPr>
            <a:spLocks noGrp="1"/>
          </p:cNvSpPr>
          <p:nvPr>
            <p:ph type="dt" sz="half" idx="10"/>
          </p:nvPr>
        </p:nvSpPr>
        <p:spPr/>
        <p:txBody>
          <a:bodyPr/>
          <a:lstStyle/>
          <a:p>
            <a:r>
              <a:rPr lang="en-US" dirty="0" smtClean="0">
                <a:solidFill>
                  <a:prstClr val="white">
                    <a:lumMod val="75000"/>
                  </a:prstClr>
                </a:solidFill>
              </a:rPr>
              <a:t>Confidential</a:t>
            </a:r>
            <a:endParaRPr lang="en-US" dirty="0">
              <a:solidFill>
                <a:prstClr val="white">
                  <a:lumMod val="75000"/>
                </a:prstClr>
              </a:solidFill>
            </a:endParaRPr>
          </a:p>
        </p:txBody>
      </p:sp>
      <p:sp>
        <p:nvSpPr>
          <p:cNvPr id="4" name="Footer Placeholder 3"/>
          <p:cNvSpPr>
            <a:spLocks noGrp="1"/>
          </p:cNvSpPr>
          <p:nvPr>
            <p:ph type="ftr" sz="quarter" idx="11"/>
          </p:nvPr>
        </p:nvSpPr>
        <p:spPr/>
        <p:txBody>
          <a:bodyPr/>
          <a:lstStyle/>
          <a:p>
            <a:r>
              <a:rPr lang="en-US" dirty="0" smtClean="0">
                <a:solidFill>
                  <a:prstClr val="white">
                    <a:lumMod val="75000"/>
                  </a:prstClr>
                </a:solidFill>
              </a:rPr>
              <a:t>© 2015 DataStax, All Rights Reserved.</a:t>
            </a:r>
            <a:endParaRPr lang="en-US" dirty="0">
              <a:solidFill>
                <a:prstClr val="white">
                  <a:lumMod val="75000"/>
                </a:prstClr>
              </a:solidFill>
            </a:endParaRPr>
          </a:p>
        </p:txBody>
      </p:sp>
      <p:sp>
        <p:nvSpPr>
          <p:cNvPr id="5" name="Slide Number Placeholder 4"/>
          <p:cNvSpPr>
            <a:spLocks noGrp="1"/>
          </p:cNvSpPr>
          <p:nvPr>
            <p:ph type="sldNum" sz="quarter" idx="12"/>
          </p:nvPr>
        </p:nvSpPr>
        <p:spPr/>
        <p:txBody>
          <a:bodyPr/>
          <a:lstStyle/>
          <a:p>
            <a:fld id="{B10D5614-B734-4280-8F57-1D4947433C97}" type="slidenum">
              <a:rPr lang="en-US" smtClean="0">
                <a:solidFill>
                  <a:prstClr val="white">
                    <a:lumMod val="75000"/>
                  </a:prstClr>
                </a:solidFill>
              </a:rPr>
              <a:pPr/>
              <a:t>‹#›</a:t>
            </a:fld>
            <a:endParaRPr lang="en-US" dirty="0">
              <a:solidFill>
                <a:prstClr val="white">
                  <a:lumMod val="75000"/>
                </a:prstClr>
              </a:solidFill>
            </a:endParaRPr>
          </a:p>
        </p:txBody>
      </p:sp>
    </p:spTree>
    <p:extLst>
      <p:ext uri="{BB962C8B-B14F-4D97-AF65-F5344CB8AC3E}">
        <p14:creationId xmlns:p14="http://schemas.microsoft.com/office/powerpoint/2010/main" val="2792529047"/>
      </p:ext>
    </p:extLst>
  </p:cSld>
  <p:clrMapOvr>
    <a:masterClrMapping/>
  </p:clrMapOvr>
  <p:timing>
    <p:tnLst>
      <p:par>
        <p:cTn xmlns:p14="http://schemas.microsoft.com/office/powerpoint/2010/mai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 +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Title + Content Style</a:t>
            </a:r>
            <a:endParaRPr lang="en-US" dirty="0"/>
          </a:p>
        </p:txBody>
      </p:sp>
      <p:sp>
        <p:nvSpPr>
          <p:cNvPr id="3" name="Content Placeholder 2"/>
          <p:cNvSpPr>
            <a:spLocks noGrp="1"/>
          </p:cNvSpPr>
          <p:nvPr>
            <p:ph idx="1" hasCustomPrompt="1"/>
          </p:nvPr>
        </p:nvSpPr>
        <p:spPr/>
        <p:txBody>
          <a:bodyPr/>
          <a:lstStyle>
            <a:lvl1pPr marL="0" indent="0">
              <a:buNone/>
              <a:defRPr/>
            </a:lvl1pPr>
            <a:lvl2pPr marL="457189" indent="0">
              <a:buNone/>
              <a:defRPr/>
            </a:lvl2pPr>
            <a:lvl3pPr marL="914377" indent="0">
              <a:buNone/>
              <a:defRPr/>
            </a:lvl3pPr>
            <a:lvl4pPr marL="1371566" indent="0">
              <a:buNone/>
              <a:defRPr/>
            </a:lvl4pPr>
            <a:lvl5pPr marL="1828754" indent="0">
              <a:buNone/>
              <a:defRPr/>
            </a:lvl5pPr>
          </a:lstStyle>
          <a:p>
            <a:pPr lvl="0"/>
            <a:r>
              <a:rPr lang="en-US" dirty="0" smtClean="0"/>
              <a:t>Contrary to popular belief, Lorem Ipsum is not simply random text. It has roots in a piece of classical Latin literature from 45 BC, making it over 2000 years old. Richard McClintock, a Latin professor at Hampden-Sydney College in Virginia, looked up one of the more obscure Latin words, </a:t>
            </a:r>
            <a:r>
              <a:rPr lang="en-US" dirty="0" err="1" smtClean="0"/>
              <a:t>consectetur</a:t>
            </a:r>
            <a:r>
              <a:rPr lang="en-US" dirty="0" smtClean="0"/>
              <a:t>, from a Lorem Ipsum passage, and going through the cites of the word in classical literature, discovered the </a:t>
            </a:r>
            <a:r>
              <a:rPr lang="en-US" dirty="0" err="1" smtClean="0"/>
              <a:t>undoubtable</a:t>
            </a:r>
            <a:r>
              <a:rPr lang="en-US" dirty="0" smtClean="0"/>
              <a:t> source.</a:t>
            </a:r>
          </a:p>
        </p:txBody>
      </p:sp>
      <p:sp>
        <p:nvSpPr>
          <p:cNvPr id="4" name="Date Placeholder 3"/>
          <p:cNvSpPr>
            <a:spLocks noGrp="1"/>
          </p:cNvSpPr>
          <p:nvPr>
            <p:ph type="dt" sz="half" idx="10"/>
          </p:nvPr>
        </p:nvSpPr>
        <p:spPr/>
        <p:txBody>
          <a:bodyPr/>
          <a:lstStyle/>
          <a:p>
            <a:r>
              <a:rPr lang="en-US" dirty="0" smtClean="0">
                <a:solidFill>
                  <a:prstClr val="white">
                    <a:lumMod val="75000"/>
                  </a:prstClr>
                </a:solidFill>
              </a:rPr>
              <a:t>Confidential</a:t>
            </a:r>
            <a:endParaRPr lang="en-US" dirty="0">
              <a:solidFill>
                <a:prstClr val="white">
                  <a:lumMod val="75000"/>
                </a:prstClr>
              </a:solidFill>
            </a:endParaRPr>
          </a:p>
        </p:txBody>
      </p:sp>
      <p:sp>
        <p:nvSpPr>
          <p:cNvPr id="5" name="Footer Placeholder 4"/>
          <p:cNvSpPr>
            <a:spLocks noGrp="1"/>
          </p:cNvSpPr>
          <p:nvPr>
            <p:ph type="ftr" sz="quarter" idx="11"/>
          </p:nvPr>
        </p:nvSpPr>
        <p:spPr/>
        <p:txBody>
          <a:bodyPr/>
          <a:lstStyle/>
          <a:p>
            <a:r>
              <a:rPr lang="en-US" dirty="0" smtClean="0">
                <a:solidFill>
                  <a:prstClr val="white">
                    <a:lumMod val="75000"/>
                  </a:prstClr>
                </a:solidFill>
              </a:rPr>
              <a:t>© 2015 DataStax, All Rights Reserved.</a:t>
            </a:r>
            <a:endParaRPr lang="en-US" dirty="0">
              <a:solidFill>
                <a:prstClr val="white">
                  <a:lumMod val="75000"/>
                </a:prstClr>
              </a:solidFill>
            </a:endParaRPr>
          </a:p>
        </p:txBody>
      </p:sp>
      <p:sp>
        <p:nvSpPr>
          <p:cNvPr id="6" name="Slide Number Placeholder 5"/>
          <p:cNvSpPr>
            <a:spLocks noGrp="1"/>
          </p:cNvSpPr>
          <p:nvPr>
            <p:ph type="sldNum" sz="quarter" idx="12"/>
          </p:nvPr>
        </p:nvSpPr>
        <p:spPr/>
        <p:txBody>
          <a:bodyPr/>
          <a:lstStyle/>
          <a:p>
            <a:fld id="{B10D5614-B734-4280-8F57-1D4947433C97}" type="slidenum">
              <a:rPr lang="en-US" smtClean="0">
                <a:solidFill>
                  <a:prstClr val="white">
                    <a:lumMod val="75000"/>
                  </a:prstClr>
                </a:solidFill>
              </a:rPr>
              <a:pPr/>
              <a:t>‹#›</a:t>
            </a:fld>
            <a:endParaRPr lang="en-US" dirty="0">
              <a:solidFill>
                <a:prstClr val="white">
                  <a:lumMod val="75000"/>
                </a:prstClr>
              </a:solidFill>
            </a:endParaRPr>
          </a:p>
        </p:txBody>
      </p:sp>
    </p:spTree>
    <p:extLst>
      <p:ext uri="{BB962C8B-B14F-4D97-AF65-F5344CB8AC3E}">
        <p14:creationId xmlns:p14="http://schemas.microsoft.com/office/powerpoint/2010/main" val="2308473315"/>
      </p:ext>
    </p:extLst>
  </p:cSld>
  <p:clrMapOvr>
    <a:masterClrMapping/>
  </p:clrMapOvr>
  <p:timing>
    <p:tnLst>
      <p:par>
        <p:cTn xmlns:p14="http://schemas.microsoft.com/office/powerpoint/2010/mai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Bulleted ">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Bulleted Style</a:t>
            </a:r>
            <a:endParaRPr lang="en-US" dirty="0"/>
          </a:p>
        </p:txBody>
      </p:sp>
      <p:sp>
        <p:nvSpPr>
          <p:cNvPr id="3" name="Content Placeholder 2"/>
          <p:cNvSpPr>
            <a:spLocks noGrp="1"/>
          </p:cNvSpPr>
          <p:nvPr>
            <p:ph idx="1"/>
          </p:nvPr>
        </p:nvSpPr>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r>
              <a:rPr lang="en-US" dirty="0" smtClean="0">
                <a:solidFill>
                  <a:prstClr val="white">
                    <a:lumMod val="75000"/>
                  </a:prstClr>
                </a:solidFill>
              </a:rPr>
              <a:t>Confidential</a:t>
            </a:r>
            <a:endParaRPr lang="en-US" dirty="0">
              <a:solidFill>
                <a:prstClr val="white">
                  <a:lumMod val="75000"/>
                </a:prstClr>
              </a:solidFill>
            </a:endParaRPr>
          </a:p>
        </p:txBody>
      </p:sp>
      <p:sp>
        <p:nvSpPr>
          <p:cNvPr id="5" name="Footer Placeholder 4"/>
          <p:cNvSpPr>
            <a:spLocks noGrp="1"/>
          </p:cNvSpPr>
          <p:nvPr>
            <p:ph type="ftr" sz="quarter" idx="11"/>
          </p:nvPr>
        </p:nvSpPr>
        <p:spPr/>
        <p:txBody>
          <a:bodyPr/>
          <a:lstStyle/>
          <a:p>
            <a:r>
              <a:rPr lang="en-US" dirty="0" smtClean="0">
                <a:solidFill>
                  <a:prstClr val="white">
                    <a:lumMod val="75000"/>
                  </a:prstClr>
                </a:solidFill>
              </a:rPr>
              <a:t>© 2015 DataStax, All Rights Reserved.</a:t>
            </a:r>
            <a:endParaRPr lang="en-US" dirty="0">
              <a:solidFill>
                <a:prstClr val="white">
                  <a:lumMod val="75000"/>
                </a:prstClr>
              </a:solidFill>
            </a:endParaRPr>
          </a:p>
        </p:txBody>
      </p:sp>
      <p:sp>
        <p:nvSpPr>
          <p:cNvPr id="6" name="Slide Number Placeholder 5"/>
          <p:cNvSpPr>
            <a:spLocks noGrp="1"/>
          </p:cNvSpPr>
          <p:nvPr>
            <p:ph type="sldNum" sz="quarter" idx="12"/>
          </p:nvPr>
        </p:nvSpPr>
        <p:spPr/>
        <p:txBody>
          <a:bodyPr/>
          <a:lstStyle/>
          <a:p>
            <a:fld id="{B10D5614-B734-4280-8F57-1D4947433C97}" type="slidenum">
              <a:rPr lang="en-US" smtClean="0">
                <a:solidFill>
                  <a:prstClr val="white">
                    <a:lumMod val="75000"/>
                  </a:prstClr>
                </a:solidFill>
              </a:rPr>
              <a:pPr/>
              <a:t>‹#›</a:t>
            </a:fld>
            <a:endParaRPr lang="en-US" dirty="0">
              <a:solidFill>
                <a:prstClr val="white">
                  <a:lumMod val="75000"/>
                </a:prstClr>
              </a:solidFill>
            </a:endParaRPr>
          </a:p>
        </p:txBody>
      </p:sp>
    </p:spTree>
    <p:extLst>
      <p:ext uri="{BB962C8B-B14F-4D97-AF65-F5344CB8AC3E}">
        <p14:creationId xmlns:p14="http://schemas.microsoft.com/office/powerpoint/2010/main" val="989270342"/>
      </p:ext>
    </p:extLst>
  </p:cSld>
  <p:clrMapOvr>
    <a:masterClrMapping/>
  </p:clrMapOvr>
  <p:timing>
    <p:tnLst>
      <p:par>
        <p:cTn xmlns:p14="http://schemas.microsoft.com/office/powerpoint/2010/mai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Numbered">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Numbered Style</a:t>
            </a:r>
            <a:endParaRPr lang="en-US" dirty="0"/>
          </a:p>
        </p:txBody>
      </p:sp>
      <p:sp>
        <p:nvSpPr>
          <p:cNvPr id="3" name="Content Placeholder 2"/>
          <p:cNvSpPr>
            <a:spLocks noGrp="1"/>
          </p:cNvSpPr>
          <p:nvPr>
            <p:ph idx="1"/>
          </p:nvPr>
        </p:nvSpPr>
        <p:spPr/>
        <p:txBody>
          <a:bodyPr/>
          <a:lstStyle>
            <a:lvl1pPr>
              <a:buFont typeface="+mj-lt"/>
              <a:buAutoNum type="arabicPeriod"/>
              <a:defRPr/>
            </a:lvl1pPr>
            <a:lvl2pPr>
              <a:buFont typeface="+mj-lt"/>
              <a:buAutoNum type="arabicPeriod"/>
              <a:defRPr/>
            </a:lvl2pPr>
            <a:lvl3pPr>
              <a:buFont typeface="+mj-lt"/>
              <a:buAutoNum type="arabicPeriod"/>
              <a:defRPr/>
            </a:lvl3pPr>
            <a:lvl4pPr>
              <a:buFont typeface="+mj-lt"/>
              <a:buAutoNum type="arabicPeriod"/>
              <a:defRPr/>
            </a:lvl4pPr>
            <a:lvl5pPr>
              <a:buFont typeface="+mj-lt"/>
              <a:buAutoNum type="arabicPeriod"/>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r>
              <a:rPr lang="en-US" dirty="0" smtClean="0">
                <a:solidFill>
                  <a:prstClr val="white">
                    <a:lumMod val="75000"/>
                  </a:prstClr>
                </a:solidFill>
              </a:rPr>
              <a:t>Confidential</a:t>
            </a:r>
            <a:endParaRPr lang="en-US" dirty="0">
              <a:solidFill>
                <a:prstClr val="white">
                  <a:lumMod val="75000"/>
                </a:prstClr>
              </a:solidFill>
            </a:endParaRPr>
          </a:p>
        </p:txBody>
      </p:sp>
      <p:sp>
        <p:nvSpPr>
          <p:cNvPr id="5" name="Footer Placeholder 4"/>
          <p:cNvSpPr>
            <a:spLocks noGrp="1"/>
          </p:cNvSpPr>
          <p:nvPr>
            <p:ph type="ftr" sz="quarter" idx="11"/>
          </p:nvPr>
        </p:nvSpPr>
        <p:spPr/>
        <p:txBody>
          <a:bodyPr/>
          <a:lstStyle/>
          <a:p>
            <a:r>
              <a:rPr lang="en-US" dirty="0" smtClean="0">
                <a:solidFill>
                  <a:prstClr val="white">
                    <a:lumMod val="75000"/>
                  </a:prstClr>
                </a:solidFill>
              </a:rPr>
              <a:t>© 2015 DataStax, All Rights Reserved.</a:t>
            </a:r>
            <a:endParaRPr lang="en-US" dirty="0">
              <a:solidFill>
                <a:prstClr val="white">
                  <a:lumMod val="75000"/>
                </a:prstClr>
              </a:solidFill>
            </a:endParaRPr>
          </a:p>
        </p:txBody>
      </p:sp>
      <p:sp>
        <p:nvSpPr>
          <p:cNvPr id="6" name="Slide Number Placeholder 5"/>
          <p:cNvSpPr>
            <a:spLocks noGrp="1"/>
          </p:cNvSpPr>
          <p:nvPr>
            <p:ph type="sldNum" sz="quarter" idx="12"/>
          </p:nvPr>
        </p:nvSpPr>
        <p:spPr/>
        <p:txBody>
          <a:bodyPr/>
          <a:lstStyle/>
          <a:p>
            <a:fld id="{B10D5614-B734-4280-8F57-1D4947433C97}" type="slidenum">
              <a:rPr lang="en-US" smtClean="0">
                <a:solidFill>
                  <a:prstClr val="white">
                    <a:lumMod val="75000"/>
                  </a:prstClr>
                </a:solidFill>
              </a:rPr>
              <a:pPr/>
              <a:t>‹#›</a:t>
            </a:fld>
            <a:endParaRPr lang="en-US" dirty="0">
              <a:solidFill>
                <a:prstClr val="white">
                  <a:lumMod val="75000"/>
                </a:prstClr>
              </a:solidFill>
            </a:endParaRPr>
          </a:p>
        </p:txBody>
      </p:sp>
    </p:spTree>
    <p:extLst>
      <p:ext uri="{BB962C8B-B14F-4D97-AF65-F5344CB8AC3E}">
        <p14:creationId xmlns:p14="http://schemas.microsoft.com/office/powerpoint/2010/main" val="2741802873"/>
      </p:ext>
    </p:extLst>
  </p:cSld>
  <p:clrMapOvr>
    <a:masterClrMapping/>
  </p:clrMapOvr>
  <p:timing>
    <p:tnLst>
      <p:par>
        <p:cTn xmlns:p14="http://schemas.microsoft.com/office/powerpoint/2010/mai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type="obj" preserve="1">
  <p:cSld name="Quot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Quote Style</a:t>
            </a:r>
            <a:endParaRPr lang="en-US" dirty="0"/>
          </a:p>
        </p:txBody>
      </p:sp>
      <p:sp>
        <p:nvSpPr>
          <p:cNvPr id="3" name="Content Placeholder 2"/>
          <p:cNvSpPr>
            <a:spLocks noGrp="1"/>
          </p:cNvSpPr>
          <p:nvPr>
            <p:ph idx="1" hasCustomPrompt="1"/>
          </p:nvPr>
        </p:nvSpPr>
        <p:spPr/>
        <p:txBody>
          <a:bodyPr>
            <a:normAutofit/>
          </a:bodyPr>
          <a:lstStyle>
            <a:lvl1pPr marL="0" indent="0" algn="ctr">
              <a:buNone/>
              <a:defRPr sz="2000" b="0" i="0">
                <a:latin typeface="Helvetica Neue Thin"/>
                <a:cs typeface="Helvetica Neue Thin"/>
              </a:defRPr>
            </a:lvl1pPr>
          </a:lstStyle>
          <a:p>
            <a:pPr lvl="0"/>
            <a:r>
              <a:rPr lang="en-US" dirty="0" smtClean="0"/>
              <a:t>“Contrary to popular belief, Lorem Ipsum is not simply random text. It has roots in a piece of classical Latin literature from 45 BC, making it over 2000 years old. Richard McClintock, a Latin professor at Hampden-Sydney College in Virginia, looked up one of the more obscure Latin words, </a:t>
            </a:r>
            <a:r>
              <a:rPr lang="en-US" dirty="0" err="1" smtClean="0"/>
              <a:t>consectetur</a:t>
            </a:r>
            <a:r>
              <a:rPr lang="en-US" dirty="0" smtClean="0"/>
              <a:t>, from a Lorem Ipsum passage, and going through the cites of the word in classical literature, discovered the </a:t>
            </a:r>
            <a:r>
              <a:rPr lang="en-US" dirty="0" err="1" smtClean="0"/>
              <a:t>undoubtable</a:t>
            </a:r>
            <a:r>
              <a:rPr lang="en-US" dirty="0" smtClean="0"/>
              <a:t> source.”</a:t>
            </a:r>
            <a:br>
              <a:rPr lang="en-US" dirty="0" smtClean="0"/>
            </a:br>
            <a:r>
              <a:rPr lang="en-US" dirty="0" smtClean="0"/>
              <a:t/>
            </a:r>
            <a:br>
              <a:rPr lang="en-US" dirty="0" smtClean="0"/>
            </a:br>
            <a:r>
              <a:rPr lang="en-US" dirty="0" smtClean="0"/>
              <a:t>—Source</a:t>
            </a:r>
            <a:endParaRPr lang="en-US" dirty="0"/>
          </a:p>
        </p:txBody>
      </p:sp>
      <p:sp>
        <p:nvSpPr>
          <p:cNvPr id="4" name="Date Placeholder 3"/>
          <p:cNvSpPr>
            <a:spLocks noGrp="1"/>
          </p:cNvSpPr>
          <p:nvPr>
            <p:ph type="dt" sz="half" idx="10"/>
          </p:nvPr>
        </p:nvSpPr>
        <p:spPr/>
        <p:txBody>
          <a:bodyPr/>
          <a:lstStyle/>
          <a:p>
            <a:r>
              <a:rPr lang="en-US" dirty="0" smtClean="0">
                <a:solidFill>
                  <a:prstClr val="white">
                    <a:lumMod val="75000"/>
                  </a:prstClr>
                </a:solidFill>
              </a:rPr>
              <a:t>Confidential</a:t>
            </a:r>
            <a:endParaRPr lang="en-US" dirty="0">
              <a:solidFill>
                <a:prstClr val="white">
                  <a:lumMod val="75000"/>
                </a:prstClr>
              </a:solidFill>
            </a:endParaRPr>
          </a:p>
        </p:txBody>
      </p:sp>
      <p:sp>
        <p:nvSpPr>
          <p:cNvPr id="5" name="Footer Placeholder 4"/>
          <p:cNvSpPr>
            <a:spLocks noGrp="1"/>
          </p:cNvSpPr>
          <p:nvPr>
            <p:ph type="ftr" sz="quarter" idx="11"/>
          </p:nvPr>
        </p:nvSpPr>
        <p:spPr/>
        <p:txBody>
          <a:bodyPr/>
          <a:lstStyle/>
          <a:p>
            <a:r>
              <a:rPr lang="en-US" dirty="0" smtClean="0">
                <a:solidFill>
                  <a:prstClr val="white">
                    <a:lumMod val="75000"/>
                  </a:prstClr>
                </a:solidFill>
              </a:rPr>
              <a:t>© 2015 DataStax, All Rights Reserved.</a:t>
            </a:r>
            <a:endParaRPr lang="en-US" dirty="0">
              <a:solidFill>
                <a:prstClr val="white">
                  <a:lumMod val="75000"/>
                </a:prstClr>
              </a:solidFill>
            </a:endParaRPr>
          </a:p>
        </p:txBody>
      </p:sp>
      <p:sp>
        <p:nvSpPr>
          <p:cNvPr id="6" name="Slide Number Placeholder 5"/>
          <p:cNvSpPr>
            <a:spLocks noGrp="1"/>
          </p:cNvSpPr>
          <p:nvPr>
            <p:ph type="sldNum" sz="quarter" idx="12"/>
          </p:nvPr>
        </p:nvSpPr>
        <p:spPr/>
        <p:txBody>
          <a:bodyPr/>
          <a:lstStyle/>
          <a:p>
            <a:fld id="{B10D5614-B734-4280-8F57-1D4947433C97}" type="slidenum">
              <a:rPr lang="en-US" smtClean="0">
                <a:solidFill>
                  <a:prstClr val="white">
                    <a:lumMod val="75000"/>
                  </a:prstClr>
                </a:solidFill>
              </a:rPr>
              <a:pPr/>
              <a:t>‹#›</a:t>
            </a:fld>
            <a:endParaRPr lang="en-US" dirty="0">
              <a:solidFill>
                <a:prstClr val="white">
                  <a:lumMod val="75000"/>
                </a:prstClr>
              </a:solidFill>
            </a:endParaRPr>
          </a:p>
        </p:txBody>
      </p:sp>
    </p:spTree>
    <p:extLst>
      <p:ext uri="{BB962C8B-B14F-4D97-AF65-F5344CB8AC3E}">
        <p14:creationId xmlns:p14="http://schemas.microsoft.com/office/powerpoint/2010/main" val="374741330"/>
      </p:ext>
    </p:extLst>
  </p:cSld>
  <p:clrMapOvr>
    <a:masterClrMapping/>
  </p:clrMapOvr>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Title + Content Style</a:t>
            </a:r>
            <a:endParaRPr lang="en-US" dirty="0"/>
          </a:p>
        </p:txBody>
      </p:sp>
      <p:sp>
        <p:nvSpPr>
          <p:cNvPr id="3" name="Content Placeholder 2"/>
          <p:cNvSpPr>
            <a:spLocks noGrp="1"/>
          </p:cNvSpPr>
          <p:nvPr>
            <p:ph idx="1" hasCustomPrompt="1"/>
          </p:nvPr>
        </p:nvSpPr>
        <p:spPr/>
        <p:txBody>
          <a:bodyPr/>
          <a:lstStyle>
            <a:lvl1pPr marL="0" indent="0">
              <a:buNone/>
              <a:defRPr/>
            </a:lvl1pPr>
            <a:lvl2pPr marL="457156" indent="0">
              <a:buNone/>
              <a:defRPr/>
            </a:lvl2pPr>
            <a:lvl3pPr marL="914308" indent="0">
              <a:buNone/>
              <a:defRPr/>
            </a:lvl3pPr>
            <a:lvl4pPr marL="1371464" indent="0">
              <a:buNone/>
              <a:defRPr/>
            </a:lvl4pPr>
            <a:lvl5pPr marL="1828616" indent="0">
              <a:buNone/>
              <a:defRPr/>
            </a:lvl5pPr>
          </a:lstStyle>
          <a:p>
            <a:pPr lvl="0"/>
            <a:r>
              <a:rPr lang="en-US" dirty="0" smtClean="0"/>
              <a:t>Contrary to popular belief, Lorem Ipsum is not simply random text. It has roots in a piece of classical Latin literature from 45 BC, making it over 2000 years old. Richard McClintock, a Latin professor at Hampden-Sydney College in Virginia, looked up one of the more obscure Latin words, </a:t>
            </a:r>
            <a:r>
              <a:rPr lang="en-US" dirty="0" err="1" smtClean="0"/>
              <a:t>consectetur</a:t>
            </a:r>
            <a:r>
              <a:rPr lang="en-US" dirty="0" smtClean="0"/>
              <a:t>, from a Lorem Ipsum passage, and going through the cites of the word in classical literature, discovered the </a:t>
            </a:r>
            <a:r>
              <a:rPr lang="en-US" dirty="0" err="1" smtClean="0"/>
              <a:t>undoubtable</a:t>
            </a:r>
            <a:r>
              <a:rPr lang="en-US" dirty="0" smtClean="0"/>
              <a:t> source.</a:t>
            </a:r>
          </a:p>
        </p:txBody>
      </p:sp>
      <p:sp>
        <p:nvSpPr>
          <p:cNvPr id="4" name="Date Placeholder 3"/>
          <p:cNvSpPr>
            <a:spLocks noGrp="1"/>
          </p:cNvSpPr>
          <p:nvPr>
            <p:ph type="dt" sz="half" idx="10"/>
          </p:nvPr>
        </p:nvSpPr>
        <p:spPr/>
        <p:txBody>
          <a:bodyPr/>
          <a:lstStyle/>
          <a:p>
            <a:r>
              <a:rPr lang="en-US" dirty="0" smtClean="0"/>
              <a:t>Confidential</a:t>
            </a:r>
            <a:endParaRPr lang="en-US" dirty="0"/>
          </a:p>
        </p:txBody>
      </p:sp>
      <p:sp>
        <p:nvSpPr>
          <p:cNvPr id="5" name="Footer Placeholder 4"/>
          <p:cNvSpPr>
            <a:spLocks noGrp="1"/>
          </p:cNvSpPr>
          <p:nvPr>
            <p:ph type="ftr" sz="quarter" idx="11"/>
          </p:nvPr>
        </p:nvSpPr>
        <p:spPr/>
        <p:txBody>
          <a:bodyPr/>
          <a:lstStyle/>
          <a:p>
            <a:r>
              <a:rPr lang="en-US" dirty="0" smtClean="0"/>
              <a:t>© </a:t>
            </a:r>
            <a:r>
              <a:rPr lang="is-IS" dirty="0" smtClean="0"/>
              <a:t>2016</a:t>
            </a:r>
            <a:r>
              <a:rPr lang="en-US" dirty="0" smtClean="0"/>
              <a:t> DataStax, All Rights Reserved.</a:t>
            </a:r>
            <a:endParaRPr lang="en-US" dirty="0"/>
          </a:p>
        </p:txBody>
      </p:sp>
      <p:sp>
        <p:nvSpPr>
          <p:cNvPr id="6" name="Slide Number Placeholder 5"/>
          <p:cNvSpPr>
            <a:spLocks noGrp="1"/>
          </p:cNvSpPr>
          <p:nvPr>
            <p:ph type="sldNum" sz="quarter" idx="12"/>
          </p:nvPr>
        </p:nvSpPr>
        <p:spPr/>
        <p:txBody>
          <a:bodyPr/>
          <a:lstStyle/>
          <a:p>
            <a:fld id="{B10D5614-B734-4280-8F57-1D4947433C97}" type="slidenum">
              <a:rPr lang="en-US" smtClean="0"/>
              <a:pPr/>
              <a:t>‹#›</a:t>
            </a:fld>
            <a:endParaRPr lang="en-US" dirty="0"/>
          </a:p>
        </p:txBody>
      </p:sp>
    </p:spTree>
    <p:extLst>
      <p:ext uri="{BB962C8B-B14F-4D97-AF65-F5344CB8AC3E}">
        <p14:creationId xmlns:p14="http://schemas.microsoft.com/office/powerpoint/2010/main" val="2062187195"/>
      </p:ext>
    </p:extLst>
  </p:cSld>
  <p:clrMapOvr>
    <a:masterClrMapping/>
  </p:clrMapOvr>
  <p:timing>
    <p:tnLst>
      <p:par>
        <p:cTn xmlns:p14="http://schemas.microsoft.com/office/powerpoint/2010/mai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Picture">
    <p:spTree>
      <p:nvGrpSpPr>
        <p:cNvPr id="1" name=""/>
        <p:cNvGrpSpPr/>
        <p:nvPr/>
      </p:nvGrpSpPr>
      <p:grpSpPr>
        <a:xfrm>
          <a:off x="0" y="0"/>
          <a:ext cx="0" cy="0"/>
          <a:chOff x="0" y="0"/>
          <a:chExt cx="0" cy="0"/>
        </a:xfrm>
      </p:grpSpPr>
      <p:sp>
        <p:nvSpPr>
          <p:cNvPr id="6" name="Picture Placeholder 8"/>
          <p:cNvSpPr>
            <a:spLocks noGrp="1"/>
          </p:cNvSpPr>
          <p:nvPr>
            <p:ph type="pic" sz="quarter" idx="13"/>
          </p:nvPr>
        </p:nvSpPr>
        <p:spPr>
          <a:xfrm>
            <a:off x="0" y="0"/>
            <a:ext cx="9144000" cy="5143500"/>
          </a:xfrm>
          <a:solidFill>
            <a:srgbClr val="BFBFBF"/>
          </a:solidFill>
        </p:spPr>
        <p:txBody>
          <a:bodyPr/>
          <a:lstStyle>
            <a:lvl1pPr marL="0" indent="0" algn="ctr">
              <a:buNone/>
              <a:defRPr/>
            </a:lvl1pPr>
          </a:lstStyle>
          <a:p>
            <a:endParaRPr lang="en-US" dirty="0"/>
          </a:p>
        </p:txBody>
      </p:sp>
    </p:spTree>
    <p:extLst>
      <p:ext uri="{BB962C8B-B14F-4D97-AF65-F5344CB8AC3E}">
        <p14:creationId xmlns:p14="http://schemas.microsoft.com/office/powerpoint/2010/main" val="2084522056"/>
      </p:ext>
    </p:extLst>
  </p:cSld>
  <p:clrMapOvr>
    <a:masterClrMapping/>
  </p:clrMapOvr>
  <p:timing>
    <p:tnLst>
      <p:par>
        <p:cTn xmlns:p14="http://schemas.microsoft.com/office/powerpoint/2010/mai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 Picture 1">
    <p:spTree>
      <p:nvGrpSpPr>
        <p:cNvPr id="1" name=""/>
        <p:cNvGrpSpPr/>
        <p:nvPr/>
      </p:nvGrpSpPr>
      <p:grpSpPr>
        <a:xfrm>
          <a:off x="0" y="0"/>
          <a:ext cx="0" cy="0"/>
          <a:chOff x="0" y="0"/>
          <a:chExt cx="0" cy="0"/>
        </a:xfrm>
      </p:grpSpPr>
      <p:sp>
        <p:nvSpPr>
          <p:cNvPr id="9" name="Picture Placeholder 8"/>
          <p:cNvSpPr>
            <a:spLocks noGrp="1"/>
          </p:cNvSpPr>
          <p:nvPr>
            <p:ph type="pic" sz="quarter" idx="13"/>
          </p:nvPr>
        </p:nvSpPr>
        <p:spPr>
          <a:xfrm>
            <a:off x="0" y="0"/>
            <a:ext cx="9144000" cy="2935224"/>
          </a:xfrm>
          <a:solidFill>
            <a:srgbClr val="BFBFBF"/>
          </a:solidFill>
        </p:spPr>
        <p:txBody>
          <a:bodyPr/>
          <a:lstStyle>
            <a:lvl1pPr marL="0" indent="0" algn="ctr">
              <a:buNone/>
              <a:defRPr/>
            </a:lvl1pPr>
          </a:lstStyle>
          <a:p>
            <a:endParaRPr lang="en-US" dirty="0"/>
          </a:p>
        </p:txBody>
      </p:sp>
      <p:sp>
        <p:nvSpPr>
          <p:cNvPr id="2" name="Title 1"/>
          <p:cNvSpPr>
            <a:spLocks noGrp="1"/>
          </p:cNvSpPr>
          <p:nvPr>
            <p:ph type="title" hasCustomPrompt="1"/>
          </p:nvPr>
        </p:nvSpPr>
        <p:spPr>
          <a:xfrm>
            <a:off x="457200" y="2925142"/>
            <a:ext cx="8229600" cy="857250"/>
          </a:xfrm>
        </p:spPr>
        <p:txBody>
          <a:bodyPr anchor="b" anchorCtr="0"/>
          <a:lstStyle>
            <a:lvl1pPr>
              <a:defRPr baseline="0">
                <a:solidFill>
                  <a:schemeClr val="accent1"/>
                </a:solidFill>
              </a:defRPr>
            </a:lvl1pPr>
          </a:lstStyle>
          <a:p>
            <a:r>
              <a:rPr lang="en-US" dirty="0" smtClean="0"/>
              <a:t>Title + Picture Style 1</a:t>
            </a:r>
            <a:endParaRPr lang="en-US" dirty="0"/>
          </a:p>
        </p:txBody>
      </p:sp>
      <p:sp>
        <p:nvSpPr>
          <p:cNvPr id="3" name="Content Placeholder 2"/>
          <p:cNvSpPr>
            <a:spLocks noGrp="1"/>
          </p:cNvSpPr>
          <p:nvPr>
            <p:ph idx="1" hasCustomPrompt="1"/>
          </p:nvPr>
        </p:nvSpPr>
        <p:spPr>
          <a:xfrm>
            <a:off x="457200" y="3861246"/>
            <a:ext cx="8229600" cy="1086769"/>
          </a:xfrm>
        </p:spPr>
        <p:txBody>
          <a:bodyPr>
            <a:normAutofit/>
          </a:bodyPr>
          <a:lstStyle>
            <a:lvl1pPr marL="0" indent="0" algn="l">
              <a:buNone/>
              <a:defRPr sz="1400" b="0" i="0">
                <a:solidFill>
                  <a:schemeClr val="bg1">
                    <a:lumMod val="65000"/>
                  </a:schemeClr>
                </a:solidFill>
                <a:latin typeface="Helvetica Neue Thin"/>
                <a:cs typeface="Helvetica Neue Thin"/>
              </a:defRPr>
            </a:lvl1pPr>
          </a:lstStyle>
          <a:p>
            <a:pPr lvl="0"/>
            <a:r>
              <a:rPr lang="en-US" dirty="0" smtClean="0"/>
              <a:t>Contrary to popular belief, Lorem Ipsum is not simply random text. It has roots in a piece of classical Latin literature from 45 BC, making it over 2000 years old. Richard McClintock, a Latin professor at Hampden-Sydney College in Virginia, looked up one of the more obscure Latin words, </a:t>
            </a:r>
            <a:r>
              <a:rPr lang="en-US" dirty="0" err="1" smtClean="0"/>
              <a:t>consectetur</a:t>
            </a:r>
            <a:r>
              <a:rPr lang="en-US" dirty="0" smtClean="0"/>
              <a:t>, from a Lorem Ipsum passage, and going through the cites of the word in classical literature, discovered the </a:t>
            </a:r>
            <a:r>
              <a:rPr lang="en-US" dirty="0" err="1" smtClean="0"/>
              <a:t>undoubtable</a:t>
            </a:r>
            <a:r>
              <a:rPr lang="en-US" dirty="0" smtClean="0"/>
              <a:t> source.</a:t>
            </a:r>
          </a:p>
        </p:txBody>
      </p:sp>
      <p:sp>
        <p:nvSpPr>
          <p:cNvPr id="4" name="Date Placeholder 3"/>
          <p:cNvSpPr>
            <a:spLocks noGrp="1"/>
          </p:cNvSpPr>
          <p:nvPr>
            <p:ph type="dt" sz="half" idx="14"/>
          </p:nvPr>
        </p:nvSpPr>
        <p:spPr/>
        <p:txBody>
          <a:bodyPr/>
          <a:lstStyle/>
          <a:p>
            <a:r>
              <a:rPr lang="en-US" dirty="0" smtClean="0">
                <a:solidFill>
                  <a:prstClr val="white">
                    <a:lumMod val="75000"/>
                  </a:prstClr>
                </a:solidFill>
              </a:rPr>
              <a:t>Confidential</a:t>
            </a:r>
            <a:endParaRPr lang="en-US" dirty="0">
              <a:solidFill>
                <a:prstClr val="white">
                  <a:lumMod val="75000"/>
                </a:prstClr>
              </a:solidFill>
            </a:endParaRPr>
          </a:p>
        </p:txBody>
      </p:sp>
      <p:sp>
        <p:nvSpPr>
          <p:cNvPr id="5" name="Footer Placeholder 4"/>
          <p:cNvSpPr>
            <a:spLocks noGrp="1"/>
          </p:cNvSpPr>
          <p:nvPr>
            <p:ph type="ftr" sz="quarter" idx="15"/>
          </p:nvPr>
        </p:nvSpPr>
        <p:spPr/>
        <p:txBody>
          <a:bodyPr/>
          <a:lstStyle/>
          <a:p>
            <a:r>
              <a:rPr lang="en-US" dirty="0" smtClean="0">
                <a:solidFill>
                  <a:prstClr val="white">
                    <a:lumMod val="75000"/>
                  </a:prstClr>
                </a:solidFill>
              </a:rPr>
              <a:t>© 2015 DataStax, All Rights Reserved.</a:t>
            </a:r>
            <a:endParaRPr lang="en-US" dirty="0">
              <a:solidFill>
                <a:prstClr val="white">
                  <a:lumMod val="75000"/>
                </a:prstClr>
              </a:solidFill>
            </a:endParaRPr>
          </a:p>
        </p:txBody>
      </p:sp>
      <p:sp>
        <p:nvSpPr>
          <p:cNvPr id="6" name="Slide Number Placeholder 5"/>
          <p:cNvSpPr>
            <a:spLocks noGrp="1"/>
          </p:cNvSpPr>
          <p:nvPr>
            <p:ph type="sldNum" sz="quarter" idx="16"/>
          </p:nvPr>
        </p:nvSpPr>
        <p:spPr/>
        <p:txBody>
          <a:bodyPr/>
          <a:lstStyle/>
          <a:p>
            <a:fld id="{B10D5614-B734-4280-8F57-1D4947433C97}" type="slidenum">
              <a:rPr lang="en-US" smtClean="0">
                <a:solidFill>
                  <a:prstClr val="white">
                    <a:lumMod val="75000"/>
                  </a:prstClr>
                </a:solidFill>
              </a:rPr>
              <a:pPr/>
              <a:t>‹#›</a:t>
            </a:fld>
            <a:endParaRPr lang="en-US" dirty="0">
              <a:solidFill>
                <a:prstClr val="white">
                  <a:lumMod val="75000"/>
                </a:prstClr>
              </a:solidFill>
            </a:endParaRPr>
          </a:p>
        </p:txBody>
      </p:sp>
    </p:spTree>
    <p:extLst>
      <p:ext uri="{BB962C8B-B14F-4D97-AF65-F5344CB8AC3E}">
        <p14:creationId xmlns:p14="http://schemas.microsoft.com/office/powerpoint/2010/main" val="1956194583"/>
      </p:ext>
    </p:extLst>
  </p:cSld>
  <p:clrMapOvr>
    <a:masterClrMapping/>
  </p:clrMapOvr>
  <p:timing>
    <p:tnLst>
      <p:par>
        <p:cTn xmlns:p14="http://schemas.microsoft.com/office/powerpoint/2010/mai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 Picture 2">
    <p:spTree>
      <p:nvGrpSpPr>
        <p:cNvPr id="1" name=""/>
        <p:cNvGrpSpPr/>
        <p:nvPr/>
      </p:nvGrpSpPr>
      <p:grpSpPr>
        <a:xfrm>
          <a:off x="0" y="0"/>
          <a:ext cx="0" cy="0"/>
          <a:chOff x="0" y="0"/>
          <a:chExt cx="0" cy="0"/>
        </a:xfrm>
      </p:grpSpPr>
      <p:sp>
        <p:nvSpPr>
          <p:cNvPr id="9" name="Picture Placeholder 8"/>
          <p:cNvSpPr>
            <a:spLocks noGrp="1"/>
          </p:cNvSpPr>
          <p:nvPr>
            <p:ph type="pic" sz="quarter" idx="13"/>
          </p:nvPr>
        </p:nvSpPr>
        <p:spPr>
          <a:xfrm>
            <a:off x="0" y="0"/>
            <a:ext cx="9144000" cy="2931790"/>
          </a:xfrm>
          <a:solidFill>
            <a:srgbClr val="BFBFBF"/>
          </a:solidFill>
        </p:spPr>
        <p:txBody>
          <a:bodyPr/>
          <a:lstStyle>
            <a:lvl1pPr marL="0" indent="0" algn="ctr">
              <a:buNone/>
              <a:defRPr/>
            </a:lvl1pPr>
          </a:lstStyle>
          <a:p>
            <a:endParaRPr lang="en-US" dirty="0"/>
          </a:p>
        </p:txBody>
      </p:sp>
      <p:sp>
        <p:nvSpPr>
          <p:cNvPr id="10" name="Rectangle 9"/>
          <p:cNvSpPr/>
          <p:nvPr userDrawn="1"/>
        </p:nvSpPr>
        <p:spPr>
          <a:xfrm>
            <a:off x="0" y="2931790"/>
            <a:ext cx="9144000" cy="221171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91438" tIns="45719" rIns="91438" bIns="45719" rtlCol="0" anchor="ctr"/>
          <a:lstStyle/>
          <a:p>
            <a:pPr algn="ctr" defTabSz="914377"/>
            <a:endParaRPr lang="en-US" dirty="0">
              <a:solidFill>
                <a:prstClr val="white"/>
              </a:solidFill>
              <a:latin typeface="Calibri"/>
              <a:sym typeface="Helvetica"/>
            </a:endParaRPr>
          </a:p>
        </p:txBody>
      </p:sp>
      <p:sp>
        <p:nvSpPr>
          <p:cNvPr id="2" name="Title 1"/>
          <p:cNvSpPr>
            <a:spLocks noGrp="1"/>
          </p:cNvSpPr>
          <p:nvPr>
            <p:ph type="title" hasCustomPrompt="1"/>
          </p:nvPr>
        </p:nvSpPr>
        <p:spPr>
          <a:xfrm>
            <a:off x="457200" y="2925142"/>
            <a:ext cx="8229600" cy="857250"/>
          </a:xfrm>
        </p:spPr>
        <p:txBody>
          <a:bodyPr anchor="b" anchorCtr="0"/>
          <a:lstStyle>
            <a:lvl1pPr>
              <a:defRPr baseline="0">
                <a:solidFill>
                  <a:schemeClr val="bg1"/>
                </a:solidFill>
              </a:defRPr>
            </a:lvl1pPr>
          </a:lstStyle>
          <a:p>
            <a:r>
              <a:rPr lang="en-US" dirty="0" smtClean="0"/>
              <a:t>Title + Picture Style 2</a:t>
            </a:r>
            <a:endParaRPr lang="en-US" dirty="0"/>
          </a:p>
        </p:txBody>
      </p:sp>
      <p:sp>
        <p:nvSpPr>
          <p:cNvPr id="3" name="Content Placeholder 2"/>
          <p:cNvSpPr>
            <a:spLocks noGrp="1"/>
          </p:cNvSpPr>
          <p:nvPr>
            <p:ph idx="1" hasCustomPrompt="1"/>
          </p:nvPr>
        </p:nvSpPr>
        <p:spPr>
          <a:xfrm>
            <a:off x="457200" y="3861246"/>
            <a:ext cx="8229600" cy="1086769"/>
          </a:xfrm>
        </p:spPr>
        <p:txBody>
          <a:bodyPr>
            <a:normAutofit/>
          </a:bodyPr>
          <a:lstStyle>
            <a:lvl1pPr marL="0" indent="0" algn="l">
              <a:buNone/>
              <a:defRPr sz="1400" b="0" i="0">
                <a:solidFill>
                  <a:schemeClr val="bg1"/>
                </a:solidFill>
                <a:latin typeface="Helvetica Neue Thin"/>
                <a:cs typeface="Helvetica Neue Thin"/>
              </a:defRPr>
            </a:lvl1pPr>
          </a:lstStyle>
          <a:p>
            <a:pPr lvl="0"/>
            <a:r>
              <a:rPr lang="en-US" dirty="0" smtClean="0"/>
              <a:t>Contrary to popular belief, Lorem Ipsum is not simply random text. It has roots in a piece of classical Latin literature from 45 BC, making it over 2000 years old. Richard McClintock, a Latin professor at Hampden-Sydney College in Virginia, looked up one of the more obscure Latin words, </a:t>
            </a:r>
            <a:r>
              <a:rPr lang="en-US" dirty="0" err="1" smtClean="0"/>
              <a:t>consectetur</a:t>
            </a:r>
            <a:r>
              <a:rPr lang="en-US" dirty="0" smtClean="0"/>
              <a:t>, from a Lorem Ipsum passage, and going through the cites of the word in classical literature, discovered the </a:t>
            </a:r>
            <a:r>
              <a:rPr lang="en-US" dirty="0" err="1" smtClean="0"/>
              <a:t>undoubtable</a:t>
            </a:r>
            <a:r>
              <a:rPr lang="en-US" dirty="0" smtClean="0"/>
              <a:t> source.</a:t>
            </a:r>
          </a:p>
        </p:txBody>
      </p:sp>
      <p:sp>
        <p:nvSpPr>
          <p:cNvPr id="4" name="Date Placeholder 3"/>
          <p:cNvSpPr>
            <a:spLocks noGrp="1"/>
          </p:cNvSpPr>
          <p:nvPr>
            <p:ph type="dt" sz="half" idx="14"/>
          </p:nvPr>
        </p:nvSpPr>
        <p:spPr/>
        <p:txBody>
          <a:bodyPr/>
          <a:lstStyle>
            <a:lvl1pPr>
              <a:defRPr>
                <a:solidFill>
                  <a:schemeClr val="bg1"/>
                </a:solidFill>
              </a:defRPr>
            </a:lvl1pPr>
          </a:lstStyle>
          <a:p>
            <a:r>
              <a:rPr lang="en-US" dirty="0" smtClean="0">
                <a:solidFill>
                  <a:prstClr val="white"/>
                </a:solidFill>
              </a:rPr>
              <a:t>Confidential</a:t>
            </a:r>
            <a:endParaRPr lang="en-US" dirty="0">
              <a:solidFill>
                <a:prstClr val="white"/>
              </a:solidFill>
            </a:endParaRPr>
          </a:p>
        </p:txBody>
      </p:sp>
      <p:sp>
        <p:nvSpPr>
          <p:cNvPr id="5" name="Footer Placeholder 4"/>
          <p:cNvSpPr>
            <a:spLocks noGrp="1"/>
          </p:cNvSpPr>
          <p:nvPr>
            <p:ph type="ftr" sz="quarter" idx="15"/>
          </p:nvPr>
        </p:nvSpPr>
        <p:spPr/>
        <p:txBody>
          <a:bodyPr/>
          <a:lstStyle>
            <a:lvl1pPr>
              <a:defRPr>
                <a:solidFill>
                  <a:schemeClr val="bg1"/>
                </a:solidFill>
              </a:defRPr>
            </a:lvl1pPr>
          </a:lstStyle>
          <a:p>
            <a:r>
              <a:rPr lang="en-US" dirty="0" smtClean="0">
                <a:solidFill>
                  <a:prstClr val="white"/>
                </a:solidFill>
              </a:rPr>
              <a:t>© 2015 DataStax, All Rights Reserved.</a:t>
            </a:r>
            <a:endParaRPr lang="en-US" dirty="0">
              <a:solidFill>
                <a:prstClr val="white"/>
              </a:solidFill>
            </a:endParaRPr>
          </a:p>
        </p:txBody>
      </p:sp>
      <p:sp>
        <p:nvSpPr>
          <p:cNvPr id="6" name="Slide Number Placeholder 5"/>
          <p:cNvSpPr>
            <a:spLocks noGrp="1"/>
          </p:cNvSpPr>
          <p:nvPr>
            <p:ph type="sldNum" sz="quarter" idx="16"/>
          </p:nvPr>
        </p:nvSpPr>
        <p:spPr/>
        <p:txBody>
          <a:bodyPr/>
          <a:lstStyle>
            <a:lvl1pPr>
              <a:defRPr>
                <a:solidFill>
                  <a:schemeClr val="bg1"/>
                </a:solidFill>
              </a:defRPr>
            </a:lvl1pPr>
          </a:lstStyle>
          <a:p>
            <a:fld id="{B10D5614-B734-4280-8F57-1D4947433C97}" type="slidenum">
              <a:rPr lang="en-US" smtClean="0">
                <a:solidFill>
                  <a:prstClr val="white"/>
                </a:solidFill>
              </a:rPr>
              <a:pPr/>
              <a:t>‹#›</a:t>
            </a:fld>
            <a:endParaRPr lang="en-US" dirty="0">
              <a:solidFill>
                <a:prstClr val="white"/>
              </a:solidFill>
            </a:endParaRPr>
          </a:p>
        </p:txBody>
      </p:sp>
    </p:spTree>
    <p:extLst>
      <p:ext uri="{BB962C8B-B14F-4D97-AF65-F5344CB8AC3E}">
        <p14:creationId xmlns:p14="http://schemas.microsoft.com/office/powerpoint/2010/main" val="676596779"/>
      </p:ext>
    </p:extLst>
  </p:cSld>
  <p:clrMapOvr>
    <a:masterClrMapping/>
  </p:clrMapOvr>
  <p:timing>
    <p:tnLst>
      <p:par>
        <p:cTn xmlns:p14="http://schemas.microsoft.com/office/powerpoint/2010/mai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mage + Caption 1">
    <p:spTree>
      <p:nvGrpSpPr>
        <p:cNvPr id="1" name=""/>
        <p:cNvGrpSpPr/>
        <p:nvPr/>
      </p:nvGrpSpPr>
      <p:grpSpPr>
        <a:xfrm>
          <a:off x="0" y="0"/>
          <a:ext cx="0" cy="0"/>
          <a:chOff x="0" y="0"/>
          <a:chExt cx="0" cy="0"/>
        </a:xfrm>
      </p:grpSpPr>
      <p:sp>
        <p:nvSpPr>
          <p:cNvPr id="10" name="Title 9"/>
          <p:cNvSpPr>
            <a:spLocks noGrp="1"/>
          </p:cNvSpPr>
          <p:nvPr>
            <p:ph type="title" hasCustomPrompt="1"/>
          </p:nvPr>
        </p:nvSpPr>
        <p:spPr/>
        <p:txBody>
          <a:bodyPr/>
          <a:lstStyle/>
          <a:p>
            <a:r>
              <a:rPr lang="en-US" dirty="0" smtClean="0"/>
              <a:t>Image + Caption Style 1</a:t>
            </a:r>
            <a:endParaRPr lang="en-US" dirty="0"/>
          </a:p>
        </p:txBody>
      </p:sp>
      <p:sp>
        <p:nvSpPr>
          <p:cNvPr id="2" name="Date Placeholder 1"/>
          <p:cNvSpPr>
            <a:spLocks noGrp="1"/>
          </p:cNvSpPr>
          <p:nvPr>
            <p:ph type="dt" sz="half" idx="10"/>
          </p:nvPr>
        </p:nvSpPr>
        <p:spPr/>
        <p:txBody>
          <a:bodyPr/>
          <a:lstStyle/>
          <a:p>
            <a:r>
              <a:rPr lang="en-US" dirty="0" smtClean="0">
                <a:solidFill>
                  <a:prstClr val="white">
                    <a:lumMod val="75000"/>
                  </a:prstClr>
                </a:solidFill>
              </a:rPr>
              <a:t>Confidential</a:t>
            </a:r>
            <a:endParaRPr lang="en-US" dirty="0">
              <a:solidFill>
                <a:prstClr val="white">
                  <a:lumMod val="75000"/>
                </a:prstClr>
              </a:solidFill>
            </a:endParaRPr>
          </a:p>
        </p:txBody>
      </p:sp>
      <p:sp>
        <p:nvSpPr>
          <p:cNvPr id="4" name="Footer Placeholder 3"/>
          <p:cNvSpPr>
            <a:spLocks noGrp="1"/>
          </p:cNvSpPr>
          <p:nvPr>
            <p:ph type="ftr" sz="quarter" idx="11"/>
          </p:nvPr>
        </p:nvSpPr>
        <p:spPr/>
        <p:txBody>
          <a:bodyPr/>
          <a:lstStyle/>
          <a:p>
            <a:r>
              <a:rPr lang="en-US" dirty="0" smtClean="0">
                <a:solidFill>
                  <a:prstClr val="white">
                    <a:lumMod val="75000"/>
                  </a:prstClr>
                </a:solidFill>
              </a:rPr>
              <a:t>© 2015 DataStax, All Rights Reserved.</a:t>
            </a:r>
            <a:endParaRPr lang="en-US" dirty="0">
              <a:solidFill>
                <a:prstClr val="white">
                  <a:lumMod val="75000"/>
                </a:prstClr>
              </a:solidFill>
            </a:endParaRPr>
          </a:p>
        </p:txBody>
      </p:sp>
      <p:sp>
        <p:nvSpPr>
          <p:cNvPr id="5" name="Slide Number Placeholder 4"/>
          <p:cNvSpPr>
            <a:spLocks noGrp="1"/>
          </p:cNvSpPr>
          <p:nvPr>
            <p:ph type="sldNum" sz="quarter" idx="12"/>
          </p:nvPr>
        </p:nvSpPr>
        <p:spPr/>
        <p:txBody>
          <a:bodyPr/>
          <a:lstStyle/>
          <a:p>
            <a:fld id="{B10D5614-B734-4280-8F57-1D4947433C97}" type="slidenum">
              <a:rPr lang="en-US" smtClean="0">
                <a:solidFill>
                  <a:prstClr val="white">
                    <a:lumMod val="75000"/>
                  </a:prstClr>
                </a:solidFill>
              </a:rPr>
              <a:pPr/>
              <a:t>‹#›</a:t>
            </a:fld>
            <a:endParaRPr lang="en-US" dirty="0">
              <a:solidFill>
                <a:prstClr val="white">
                  <a:lumMod val="75000"/>
                </a:prstClr>
              </a:solidFill>
            </a:endParaRPr>
          </a:p>
        </p:txBody>
      </p:sp>
      <p:sp>
        <p:nvSpPr>
          <p:cNvPr id="6" name="Rectangle 5"/>
          <p:cNvSpPr/>
          <p:nvPr userDrawn="1"/>
        </p:nvSpPr>
        <p:spPr>
          <a:xfrm>
            <a:off x="6217920" y="1110427"/>
            <a:ext cx="2926080" cy="29186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91438" tIns="45719" rIns="91438" bIns="45719" rtlCol="0" anchor="ctr"/>
          <a:lstStyle/>
          <a:p>
            <a:pPr algn="ctr" defTabSz="914377"/>
            <a:endParaRPr lang="en-US" dirty="0">
              <a:solidFill>
                <a:prstClr val="white"/>
              </a:solidFill>
              <a:latin typeface="Calibri"/>
              <a:sym typeface="Helvetica"/>
            </a:endParaRPr>
          </a:p>
        </p:txBody>
      </p:sp>
      <p:sp>
        <p:nvSpPr>
          <p:cNvPr id="7" name="Picture Placeholder 8"/>
          <p:cNvSpPr>
            <a:spLocks noGrp="1"/>
          </p:cNvSpPr>
          <p:nvPr>
            <p:ph type="pic" sz="quarter" idx="13"/>
          </p:nvPr>
        </p:nvSpPr>
        <p:spPr>
          <a:xfrm>
            <a:off x="0" y="1110426"/>
            <a:ext cx="6228184" cy="2922646"/>
          </a:xfrm>
          <a:solidFill>
            <a:schemeClr val="bg1">
              <a:lumMod val="75000"/>
            </a:schemeClr>
          </a:solidFill>
        </p:spPr>
        <p:txBody>
          <a:bodyPr/>
          <a:lstStyle>
            <a:lvl1pPr marL="0" indent="0" algn="ctr">
              <a:buNone/>
              <a:defRPr/>
            </a:lvl1pPr>
          </a:lstStyle>
          <a:p>
            <a:endParaRPr lang="en-US" dirty="0"/>
          </a:p>
        </p:txBody>
      </p:sp>
      <p:sp>
        <p:nvSpPr>
          <p:cNvPr id="8" name="Text Placeholder 16"/>
          <p:cNvSpPr>
            <a:spLocks noGrp="1"/>
          </p:cNvSpPr>
          <p:nvPr>
            <p:ph type="body" sz="quarter" idx="15" hasCustomPrompt="1"/>
          </p:nvPr>
        </p:nvSpPr>
        <p:spPr>
          <a:xfrm>
            <a:off x="6420797" y="1419623"/>
            <a:ext cx="2520329" cy="358775"/>
          </a:xfrm>
        </p:spPr>
        <p:txBody>
          <a:bodyPr>
            <a:noAutofit/>
          </a:bodyPr>
          <a:lstStyle>
            <a:lvl1pPr marL="0" indent="0">
              <a:buNone/>
              <a:defRPr sz="2000" b="0" i="0">
                <a:solidFill>
                  <a:schemeClr val="bg1"/>
                </a:solidFill>
                <a:latin typeface="Helvetica Neue Thin"/>
                <a:cs typeface="Helvetica Neue Thin"/>
              </a:defRPr>
            </a:lvl1pPr>
          </a:lstStyle>
          <a:p>
            <a:pPr lvl="0"/>
            <a:r>
              <a:rPr lang="en-US" dirty="0" smtClean="0"/>
              <a:t>Title</a:t>
            </a:r>
            <a:endParaRPr lang="en-US" dirty="0"/>
          </a:p>
        </p:txBody>
      </p:sp>
      <p:sp>
        <p:nvSpPr>
          <p:cNvPr id="9" name="Text Placeholder 18"/>
          <p:cNvSpPr>
            <a:spLocks noGrp="1"/>
          </p:cNvSpPr>
          <p:nvPr>
            <p:ph type="body" sz="quarter" idx="16" hasCustomPrompt="1"/>
          </p:nvPr>
        </p:nvSpPr>
        <p:spPr>
          <a:xfrm>
            <a:off x="6420820" y="1923679"/>
            <a:ext cx="2520280" cy="1871663"/>
          </a:xfrm>
        </p:spPr>
        <p:txBody>
          <a:bodyPr>
            <a:normAutofit/>
          </a:bodyPr>
          <a:lstStyle>
            <a:lvl1pPr marL="0" indent="0">
              <a:buNone/>
              <a:defRPr sz="1000">
                <a:solidFill>
                  <a:schemeClr val="bg1"/>
                </a:solidFill>
              </a:defRPr>
            </a:lvl1pPr>
            <a:lvl2pPr marL="457189" indent="0">
              <a:buNone/>
              <a:defRPr/>
            </a:lvl2pPr>
            <a:lvl3pPr marL="914377" indent="0">
              <a:buNone/>
              <a:defRPr/>
            </a:lvl3pPr>
            <a:lvl4pPr marL="1371566" indent="0">
              <a:buNone/>
              <a:defRPr/>
            </a:lvl4pPr>
            <a:lvl5pPr marL="1828754" indent="0">
              <a:buNone/>
              <a:defRPr/>
            </a:lvl5pPr>
          </a:lstStyle>
          <a:p>
            <a:pPr lvl="0"/>
            <a:r>
              <a:rPr lang="en-US" dirty="0" smtClean="0"/>
              <a:t>Contrary to popular belief, Lorem Ipsum is not simply random text. It has roots in a piece of classical Latin literature from 45 BC, making it over 2000 years old. Richard McClintock, a Latin professor at Hampden-Sydney College in Virginia, looked up one of the more obscure Latin words, </a:t>
            </a:r>
            <a:r>
              <a:rPr lang="en-US" dirty="0" err="1" smtClean="0"/>
              <a:t>consectetur</a:t>
            </a:r>
            <a:r>
              <a:rPr lang="en-US" dirty="0" smtClean="0"/>
              <a:t>, from a Lorem Ipsum passage, and going through the cites of the word in classical literature, discovered the </a:t>
            </a:r>
            <a:r>
              <a:rPr lang="en-US" dirty="0" err="1" smtClean="0"/>
              <a:t>undoubtable</a:t>
            </a:r>
            <a:r>
              <a:rPr lang="en-US" dirty="0" smtClean="0"/>
              <a:t> source.</a:t>
            </a:r>
            <a:endParaRPr lang="en-US" dirty="0"/>
          </a:p>
        </p:txBody>
      </p:sp>
    </p:spTree>
    <p:extLst>
      <p:ext uri="{BB962C8B-B14F-4D97-AF65-F5344CB8AC3E}">
        <p14:creationId xmlns:p14="http://schemas.microsoft.com/office/powerpoint/2010/main" val="1869238380"/>
      </p:ext>
    </p:extLst>
  </p:cSld>
  <p:clrMapOvr>
    <a:masterClrMapping/>
  </p:clrMapOvr>
  <p:timing>
    <p:tnLst>
      <p:par>
        <p:cTn xmlns:p14="http://schemas.microsoft.com/office/powerpoint/2010/mai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Image + Caption 2">
    <p:spTree>
      <p:nvGrpSpPr>
        <p:cNvPr id="1" name=""/>
        <p:cNvGrpSpPr/>
        <p:nvPr/>
      </p:nvGrpSpPr>
      <p:grpSpPr>
        <a:xfrm>
          <a:off x="0" y="0"/>
          <a:ext cx="0" cy="0"/>
          <a:chOff x="0" y="0"/>
          <a:chExt cx="0" cy="0"/>
        </a:xfrm>
      </p:grpSpPr>
      <p:sp>
        <p:nvSpPr>
          <p:cNvPr id="10" name="Title 9"/>
          <p:cNvSpPr>
            <a:spLocks noGrp="1"/>
          </p:cNvSpPr>
          <p:nvPr>
            <p:ph type="title" hasCustomPrompt="1"/>
          </p:nvPr>
        </p:nvSpPr>
        <p:spPr>
          <a:xfrm>
            <a:off x="457200" y="205979"/>
            <a:ext cx="8229600" cy="857250"/>
          </a:xfrm>
        </p:spPr>
        <p:txBody>
          <a:bodyPr/>
          <a:lstStyle/>
          <a:p>
            <a:r>
              <a:rPr lang="en-US" dirty="0" smtClean="0"/>
              <a:t>Image + Caption Style 2</a:t>
            </a:r>
            <a:endParaRPr lang="en-US" dirty="0"/>
          </a:p>
        </p:txBody>
      </p:sp>
      <p:sp>
        <p:nvSpPr>
          <p:cNvPr id="2" name="Date Placeholder 1"/>
          <p:cNvSpPr>
            <a:spLocks noGrp="1"/>
          </p:cNvSpPr>
          <p:nvPr>
            <p:ph type="dt" sz="half" idx="10"/>
          </p:nvPr>
        </p:nvSpPr>
        <p:spPr/>
        <p:txBody>
          <a:bodyPr/>
          <a:lstStyle/>
          <a:p>
            <a:r>
              <a:rPr lang="en-US" dirty="0" smtClean="0">
                <a:solidFill>
                  <a:prstClr val="white">
                    <a:lumMod val="75000"/>
                  </a:prstClr>
                </a:solidFill>
              </a:rPr>
              <a:t>Confidential</a:t>
            </a:r>
            <a:endParaRPr lang="en-US" dirty="0">
              <a:solidFill>
                <a:prstClr val="white">
                  <a:lumMod val="75000"/>
                </a:prstClr>
              </a:solidFill>
            </a:endParaRPr>
          </a:p>
        </p:txBody>
      </p:sp>
      <p:sp>
        <p:nvSpPr>
          <p:cNvPr id="4" name="Footer Placeholder 3"/>
          <p:cNvSpPr>
            <a:spLocks noGrp="1"/>
          </p:cNvSpPr>
          <p:nvPr>
            <p:ph type="ftr" sz="quarter" idx="11"/>
          </p:nvPr>
        </p:nvSpPr>
        <p:spPr/>
        <p:txBody>
          <a:bodyPr/>
          <a:lstStyle/>
          <a:p>
            <a:r>
              <a:rPr lang="en-US" dirty="0" smtClean="0">
                <a:solidFill>
                  <a:prstClr val="white">
                    <a:lumMod val="75000"/>
                  </a:prstClr>
                </a:solidFill>
              </a:rPr>
              <a:t>© 2015 DataStax, All Rights Reserved.</a:t>
            </a:r>
            <a:endParaRPr lang="en-US" dirty="0">
              <a:solidFill>
                <a:prstClr val="white">
                  <a:lumMod val="75000"/>
                </a:prstClr>
              </a:solidFill>
            </a:endParaRPr>
          </a:p>
        </p:txBody>
      </p:sp>
      <p:sp>
        <p:nvSpPr>
          <p:cNvPr id="5" name="Slide Number Placeholder 4"/>
          <p:cNvSpPr>
            <a:spLocks noGrp="1"/>
          </p:cNvSpPr>
          <p:nvPr>
            <p:ph type="sldNum" sz="quarter" idx="12"/>
          </p:nvPr>
        </p:nvSpPr>
        <p:spPr/>
        <p:txBody>
          <a:bodyPr/>
          <a:lstStyle/>
          <a:p>
            <a:fld id="{B10D5614-B734-4280-8F57-1D4947433C97}" type="slidenum">
              <a:rPr lang="en-US" smtClean="0">
                <a:solidFill>
                  <a:prstClr val="white">
                    <a:lumMod val="75000"/>
                  </a:prstClr>
                </a:solidFill>
              </a:rPr>
              <a:pPr/>
              <a:t>‹#›</a:t>
            </a:fld>
            <a:endParaRPr lang="en-US" dirty="0">
              <a:solidFill>
                <a:prstClr val="white">
                  <a:lumMod val="75000"/>
                </a:prstClr>
              </a:solidFill>
            </a:endParaRPr>
          </a:p>
        </p:txBody>
      </p:sp>
      <p:sp>
        <p:nvSpPr>
          <p:cNvPr id="6" name="Rectangle 5"/>
          <p:cNvSpPr/>
          <p:nvPr userDrawn="1"/>
        </p:nvSpPr>
        <p:spPr>
          <a:xfrm>
            <a:off x="0" y="1110427"/>
            <a:ext cx="6236208" cy="29186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91438" tIns="45719" rIns="91438" bIns="45719" rtlCol="0" anchor="ctr"/>
          <a:lstStyle/>
          <a:p>
            <a:pPr algn="ctr" defTabSz="914377"/>
            <a:endParaRPr lang="en-US" dirty="0">
              <a:solidFill>
                <a:prstClr val="white"/>
              </a:solidFill>
              <a:latin typeface="Calibri"/>
              <a:sym typeface="Helvetica"/>
            </a:endParaRPr>
          </a:p>
        </p:txBody>
      </p:sp>
      <p:sp>
        <p:nvSpPr>
          <p:cNvPr id="7" name="Picture Placeholder 8"/>
          <p:cNvSpPr>
            <a:spLocks noGrp="1"/>
          </p:cNvSpPr>
          <p:nvPr>
            <p:ph type="pic" sz="quarter" idx="13"/>
          </p:nvPr>
        </p:nvSpPr>
        <p:spPr>
          <a:xfrm>
            <a:off x="6217920" y="1110426"/>
            <a:ext cx="2926080" cy="2922646"/>
          </a:xfrm>
          <a:solidFill>
            <a:schemeClr val="bg1">
              <a:lumMod val="75000"/>
            </a:schemeClr>
          </a:solidFill>
        </p:spPr>
        <p:txBody>
          <a:bodyPr/>
          <a:lstStyle>
            <a:lvl1pPr marL="0" indent="0" algn="ctr">
              <a:buNone/>
              <a:defRPr/>
            </a:lvl1pPr>
          </a:lstStyle>
          <a:p>
            <a:endParaRPr lang="en-US" dirty="0"/>
          </a:p>
        </p:txBody>
      </p:sp>
      <p:sp>
        <p:nvSpPr>
          <p:cNvPr id="8" name="Text Placeholder 16"/>
          <p:cNvSpPr>
            <a:spLocks noGrp="1"/>
          </p:cNvSpPr>
          <p:nvPr>
            <p:ph type="body" sz="quarter" idx="15" hasCustomPrompt="1"/>
          </p:nvPr>
        </p:nvSpPr>
        <p:spPr>
          <a:xfrm>
            <a:off x="457200" y="1419623"/>
            <a:ext cx="5267030" cy="358775"/>
          </a:xfrm>
        </p:spPr>
        <p:txBody>
          <a:bodyPr>
            <a:noAutofit/>
          </a:bodyPr>
          <a:lstStyle>
            <a:lvl1pPr marL="0" indent="0">
              <a:buNone/>
              <a:defRPr sz="2000" b="0" i="0">
                <a:solidFill>
                  <a:schemeClr val="bg1"/>
                </a:solidFill>
                <a:latin typeface="Helvetica Neue Thin"/>
                <a:cs typeface="Helvetica Neue Thin"/>
              </a:defRPr>
            </a:lvl1pPr>
          </a:lstStyle>
          <a:p>
            <a:pPr lvl="0"/>
            <a:r>
              <a:rPr lang="en-US" dirty="0" smtClean="0"/>
              <a:t>Title</a:t>
            </a:r>
            <a:endParaRPr lang="en-US" dirty="0"/>
          </a:p>
        </p:txBody>
      </p:sp>
      <p:sp>
        <p:nvSpPr>
          <p:cNvPr id="9" name="Text Placeholder 18"/>
          <p:cNvSpPr>
            <a:spLocks noGrp="1"/>
          </p:cNvSpPr>
          <p:nvPr>
            <p:ph type="body" sz="quarter" idx="16" hasCustomPrompt="1"/>
          </p:nvPr>
        </p:nvSpPr>
        <p:spPr>
          <a:xfrm>
            <a:off x="457200" y="1923679"/>
            <a:ext cx="5266928" cy="1871663"/>
          </a:xfrm>
        </p:spPr>
        <p:txBody>
          <a:bodyPr>
            <a:normAutofit/>
          </a:bodyPr>
          <a:lstStyle>
            <a:lvl1pPr marL="0" indent="0">
              <a:buNone/>
              <a:defRPr sz="1000">
                <a:solidFill>
                  <a:schemeClr val="bg1"/>
                </a:solidFill>
              </a:defRPr>
            </a:lvl1pPr>
            <a:lvl2pPr marL="457189" indent="0">
              <a:buNone/>
              <a:defRPr/>
            </a:lvl2pPr>
            <a:lvl3pPr marL="914377" indent="0">
              <a:buNone/>
              <a:defRPr/>
            </a:lvl3pPr>
            <a:lvl4pPr marL="1371566" indent="0">
              <a:buNone/>
              <a:defRPr/>
            </a:lvl4pPr>
            <a:lvl5pPr marL="1828754" indent="0">
              <a:buNone/>
              <a:defRPr/>
            </a:lvl5pPr>
          </a:lstStyle>
          <a:p>
            <a:pPr lvl="0"/>
            <a:r>
              <a:rPr lang="en-US" dirty="0" smtClean="0"/>
              <a:t>Contrary to popular belief, Lorem Ipsum is not simply random text. It has roots in a piece of classical Latin literature from 45 BC, making it over 2000 years old. Richard McClintock, a Latin professor at Hampden-Sydney College in Virginia, looked up one of the more obscure Latin words, </a:t>
            </a:r>
            <a:r>
              <a:rPr lang="en-US" dirty="0" err="1" smtClean="0"/>
              <a:t>consectetur</a:t>
            </a:r>
            <a:r>
              <a:rPr lang="en-US" dirty="0" smtClean="0"/>
              <a:t>, from a Lorem Ipsum passage, and going through the cites of the word in classical literature, discovered the </a:t>
            </a:r>
            <a:r>
              <a:rPr lang="en-US" dirty="0" err="1" smtClean="0"/>
              <a:t>undoubtable</a:t>
            </a:r>
            <a:r>
              <a:rPr lang="en-US" dirty="0" smtClean="0"/>
              <a:t> source.</a:t>
            </a:r>
            <a:endParaRPr lang="en-US" dirty="0"/>
          </a:p>
        </p:txBody>
      </p:sp>
    </p:spTree>
    <p:extLst>
      <p:ext uri="{BB962C8B-B14F-4D97-AF65-F5344CB8AC3E}">
        <p14:creationId xmlns:p14="http://schemas.microsoft.com/office/powerpoint/2010/main" val="1865865929"/>
      </p:ext>
    </p:extLst>
  </p:cSld>
  <p:clrMapOvr>
    <a:masterClrMapping/>
  </p:clrMapOvr>
  <p:timing>
    <p:tnLst>
      <p:par>
        <p:cTn xmlns:p14="http://schemas.microsoft.com/office/powerpoint/2010/mai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ingle Imag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05979"/>
            <a:ext cx="8229600" cy="857250"/>
          </a:xfrm>
        </p:spPr>
        <p:txBody>
          <a:bodyPr/>
          <a:lstStyle/>
          <a:p>
            <a:r>
              <a:rPr lang="en-US" dirty="0" smtClean="0"/>
              <a:t>Single Image Style</a:t>
            </a:r>
            <a:endParaRPr lang="en-US" dirty="0"/>
          </a:p>
        </p:txBody>
      </p:sp>
      <p:sp>
        <p:nvSpPr>
          <p:cNvPr id="3" name="Date Placeholder 2"/>
          <p:cNvSpPr>
            <a:spLocks noGrp="1"/>
          </p:cNvSpPr>
          <p:nvPr>
            <p:ph type="dt" sz="half" idx="10"/>
          </p:nvPr>
        </p:nvSpPr>
        <p:spPr/>
        <p:txBody>
          <a:bodyPr/>
          <a:lstStyle/>
          <a:p>
            <a:r>
              <a:rPr lang="en-US" dirty="0" smtClean="0">
                <a:solidFill>
                  <a:prstClr val="white">
                    <a:lumMod val="75000"/>
                  </a:prstClr>
                </a:solidFill>
              </a:rPr>
              <a:t>Confidential</a:t>
            </a:r>
            <a:endParaRPr lang="en-US" dirty="0">
              <a:solidFill>
                <a:prstClr val="white">
                  <a:lumMod val="75000"/>
                </a:prstClr>
              </a:solidFill>
            </a:endParaRPr>
          </a:p>
        </p:txBody>
      </p:sp>
      <p:sp>
        <p:nvSpPr>
          <p:cNvPr id="4" name="Footer Placeholder 3"/>
          <p:cNvSpPr>
            <a:spLocks noGrp="1"/>
          </p:cNvSpPr>
          <p:nvPr>
            <p:ph type="ftr" sz="quarter" idx="11"/>
          </p:nvPr>
        </p:nvSpPr>
        <p:spPr/>
        <p:txBody>
          <a:bodyPr/>
          <a:lstStyle/>
          <a:p>
            <a:r>
              <a:rPr lang="en-US" dirty="0" smtClean="0">
                <a:solidFill>
                  <a:prstClr val="white">
                    <a:lumMod val="75000"/>
                  </a:prstClr>
                </a:solidFill>
              </a:rPr>
              <a:t>© 2015 DataStax, All Rights Reserved.</a:t>
            </a:r>
            <a:endParaRPr lang="en-US" dirty="0">
              <a:solidFill>
                <a:prstClr val="white">
                  <a:lumMod val="75000"/>
                </a:prstClr>
              </a:solidFill>
            </a:endParaRPr>
          </a:p>
        </p:txBody>
      </p:sp>
      <p:sp>
        <p:nvSpPr>
          <p:cNvPr id="5" name="Slide Number Placeholder 4"/>
          <p:cNvSpPr>
            <a:spLocks noGrp="1"/>
          </p:cNvSpPr>
          <p:nvPr>
            <p:ph type="sldNum" sz="quarter" idx="12"/>
          </p:nvPr>
        </p:nvSpPr>
        <p:spPr/>
        <p:txBody>
          <a:bodyPr/>
          <a:lstStyle/>
          <a:p>
            <a:fld id="{B10D5614-B734-4280-8F57-1D4947433C97}" type="slidenum">
              <a:rPr lang="en-US" smtClean="0">
                <a:solidFill>
                  <a:prstClr val="white">
                    <a:lumMod val="75000"/>
                  </a:prstClr>
                </a:solidFill>
              </a:rPr>
              <a:pPr/>
              <a:t>‹#›</a:t>
            </a:fld>
            <a:endParaRPr lang="en-US" dirty="0">
              <a:solidFill>
                <a:prstClr val="white">
                  <a:lumMod val="75000"/>
                </a:prstClr>
              </a:solidFill>
            </a:endParaRPr>
          </a:p>
        </p:txBody>
      </p:sp>
      <p:cxnSp>
        <p:nvCxnSpPr>
          <p:cNvPr id="7" name="Straight Connector 6"/>
          <p:cNvCxnSpPr/>
          <p:nvPr userDrawn="1"/>
        </p:nvCxnSpPr>
        <p:spPr>
          <a:xfrm>
            <a:off x="4547760" y="1357861"/>
            <a:ext cx="0" cy="2876264"/>
          </a:xfrm>
          <a:prstGeom prst="line">
            <a:avLst/>
          </a:prstGeom>
          <a:ln>
            <a:solidFill>
              <a:schemeClr val="bg1">
                <a:lumMod val="85000"/>
              </a:schemeClr>
            </a:solidFill>
            <a:prstDash val="sysDot"/>
          </a:ln>
        </p:spPr>
        <p:style>
          <a:lnRef idx="1">
            <a:schemeClr val="accent1"/>
          </a:lnRef>
          <a:fillRef idx="0">
            <a:schemeClr val="accent1"/>
          </a:fillRef>
          <a:effectRef idx="0">
            <a:schemeClr val="accent1"/>
          </a:effectRef>
          <a:fontRef idx="minor">
            <a:schemeClr val="tx1"/>
          </a:fontRef>
        </p:style>
      </p:cxnSp>
      <p:sp>
        <p:nvSpPr>
          <p:cNvPr id="12" name="Picture Placeholder 11"/>
          <p:cNvSpPr>
            <a:spLocks noGrp="1"/>
          </p:cNvSpPr>
          <p:nvPr>
            <p:ph type="pic" sz="quarter" idx="13"/>
          </p:nvPr>
        </p:nvSpPr>
        <p:spPr>
          <a:xfrm>
            <a:off x="457201" y="1347614"/>
            <a:ext cx="3671887" cy="2881312"/>
          </a:xfrm>
          <a:solidFill>
            <a:schemeClr val="bg1">
              <a:lumMod val="75000"/>
            </a:schemeClr>
          </a:solidFill>
        </p:spPr>
        <p:txBody>
          <a:bodyPr/>
          <a:lstStyle>
            <a:lvl1pPr marL="0" indent="0" algn="ctr">
              <a:buNone/>
              <a:defRPr/>
            </a:lvl1pPr>
          </a:lstStyle>
          <a:p>
            <a:endParaRPr lang="en-US" dirty="0"/>
          </a:p>
        </p:txBody>
      </p:sp>
      <p:sp>
        <p:nvSpPr>
          <p:cNvPr id="15" name="Text Placeholder 13"/>
          <p:cNvSpPr>
            <a:spLocks noGrp="1"/>
          </p:cNvSpPr>
          <p:nvPr>
            <p:ph type="body" sz="quarter" idx="14" hasCustomPrompt="1"/>
          </p:nvPr>
        </p:nvSpPr>
        <p:spPr>
          <a:xfrm>
            <a:off x="468314" y="4299943"/>
            <a:ext cx="3671887" cy="358775"/>
          </a:xfrm>
        </p:spPr>
        <p:txBody>
          <a:bodyPr>
            <a:normAutofit/>
          </a:bodyPr>
          <a:lstStyle>
            <a:lvl1pPr marL="0" indent="0">
              <a:buNone/>
              <a:defRPr sz="900"/>
            </a:lvl1pPr>
          </a:lstStyle>
          <a:p>
            <a:pPr lvl="0"/>
            <a:r>
              <a:rPr lang="en-US" dirty="0" smtClean="0"/>
              <a:t>Caption: Lorem ipsum</a:t>
            </a:r>
            <a:endParaRPr lang="en-US" dirty="0"/>
          </a:p>
        </p:txBody>
      </p:sp>
      <p:sp>
        <p:nvSpPr>
          <p:cNvPr id="17" name="Text Placeholder 16"/>
          <p:cNvSpPr>
            <a:spLocks noGrp="1"/>
          </p:cNvSpPr>
          <p:nvPr>
            <p:ph type="body" sz="quarter" idx="15" hasCustomPrompt="1"/>
          </p:nvPr>
        </p:nvSpPr>
        <p:spPr>
          <a:xfrm>
            <a:off x="4860032" y="1635647"/>
            <a:ext cx="3816424" cy="358775"/>
          </a:xfrm>
        </p:spPr>
        <p:txBody>
          <a:bodyPr>
            <a:noAutofit/>
          </a:bodyPr>
          <a:lstStyle>
            <a:lvl1pPr marL="0" indent="0">
              <a:buNone/>
              <a:defRPr sz="2000" b="0" i="0">
                <a:solidFill>
                  <a:schemeClr val="accent1"/>
                </a:solidFill>
                <a:latin typeface="Helvetica Neue Thin"/>
                <a:cs typeface="Helvetica Neue Thin"/>
              </a:defRPr>
            </a:lvl1pPr>
          </a:lstStyle>
          <a:p>
            <a:pPr lvl="0"/>
            <a:r>
              <a:rPr lang="en-US" dirty="0" smtClean="0"/>
              <a:t>Title</a:t>
            </a:r>
            <a:endParaRPr lang="en-US" dirty="0"/>
          </a:p>
        </p:txBody>
      </p:sp>
      <p:sp>
        <p:nvSpPr>
          <p:cNvPr id="19" name="Text Placeholder 18"/>
          <p:cNvSpPr>
            <a:spLocks noGrp="1"/>
          </p:cNvSpPr>
          <p:nvPr>
            <p:ph type="body" sz="quarter" idx="16" hasCustomPrompt="1"/>
          </p:nvPr>
        </p:nvSpPr>
        <p:spPr>
          <a:xfrm>
            <a:off x="4859338" y="2139702"/>
            <a:ext cx="3816350" cy="1871663"/>
          </a:xfrm>
        </p:spPr>
        <p:txBody>
          <a:bodyPr>
            <a:normAutofit/>
          </a:bodyPr>
          <a:lstStyle>
            <a:lvl1pPr marL="0" indent="0">
              <a:buNone/>
              <a:defRPr sz="1000"/>
            </a:lvl1pPr>
            <a:lvl2pPr marL="457189" indent="0">
              <a:buNone/>
              <a:defRPr/>
            </a:lvl2pPr>
            <a:lvl3pPr marL="914377" indent="0">
              <a:buNone/>
              <a:defRPr/>
            </a:lvl3pPr>
            <a:lvl4pPr marL="1371566" indent="0">
              <a:buNone/>
              <a:defRPr/>
            </a:lvl4pPr>
            <a:lvl5pPr marL="1828754" indent="0">
              <a:buNone/>
              <a:defRPr/>
            </a:lvl5pPr>
          </a:lstStyle>
          <a:p>
            <a:pPr lvl="0"/>
            <a:r>
              <a:rPr lang="en-US" dirty="0" smtClean="0"/>
              <a:t>Contrary to popular belief, Lorem Ipsum is not simply random text. It has roots in a piece of classical Latin literature from 45 BC, making it over 2000 years old. Richard McClintock, a Latin professor at Hampden-Sydney College in Virginia, looked up one of the more obscure Latin words, </a:t>
            </a:r>
            <a:r>
              <a:rPr lang="en-US" dirty="0" err="1" smtClean="0"/>
              <a:t>consectetur</a:t>
            </a:r>
            <a:r>
              <a:rPr lang="en-US" dirty="0" smtClean="0"/>
              <a:t>, from a Lorem Ipsum passage, and going through the cites of the word in classical literature, discovered the </a:t>
            </a:r>
            <a:r>
              <a:rPr lang="en-US" dirty="0" err="1" smtClean="0"/>
              <a:t>undoubtable</a:t>
            </a:r>
            <a:r>
              <a:rPr lang="en-US" dirty="0" smtClean="0"/>
              <a:t> source.</a:t>
            </a:r>
            <a:endParaRPr lang="en-US" dirty="0"/>
          </a:p>
        </p:txBody>
      </p:sp>
    </p:spTree>
    <p:extLst>
      <p:ext uri="{BB962C8B-B14F-4D97-AF65-F5344CB8AC3E}">
        <p14:creationId xmlns:p14="http://schemas.microsoft.com/office/powerpoint/2010/main" val="357151757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ide Caption">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r>
              <a:rPr lang="en-US" dirty="0" smtClean="0">
                <a:solidFill>
                  <a:prstClr val="white">
                    <a:lumMod val="75000"/>
                  </a:prstClr>
                </a:solidFill>
              </a:rPr>
              <a:t>Confidential</a:t>
            </a:r>
            <a:endParaRPr lang="en-US" dirty="0">
              <a:solidFill>
                <a:prstClr val="white">
                  <a:lumMod val="75000"/>
                </a:prstClr>
              </a:solidFill>
            </a:endParaRPr>
          </a:p>
        </p:txBody>
      </p:sp>
      <p:sp>
        <p:nvSpPr>
          <p:cNvPr id="4" name="Footer Placeholder 3"/>
          <p:cNvSpPr>
            <a:spLocks noGrp="1"/>
          </p:cNvSpPr>
          <p:nvPr>
            <p:ph type="ftr" sz="quarter" idx="11"/>
          </p:nvPr>
        </p:nvSpPr>
        <p:spPr/>
        <p:txBody>
          <a:bodyPr/>
          <a:lstStyle/>
          <a:p>
            <a:r>
              <a:rPr lang="en-US" dirty="0" smtClean="0">
                <a:solidFill>
                  <a:prstClr val="white">
                    <a:lumMod val="75000"/>
                  </a:prstClr>
                </a:solidFill>
              </a:rPr>
              <a:t>© 2015 DataStax, All Rights Reserved.</a:t>
            </a:r>
            <a:endParaRPr lang="en-US" dirty="0">
              <a:solidFill>
                <a:prstClr val="white">
                  <a:lumMod val="75000"/>
                </a:prstClr>
              </a:solidFill>
            </a:endParaRPr>
          </a:p>
        </p:txBody>
      </p:sp>
      <p:sp>
        <p:nvSpPr>
          <p:cNvPr id="5" name="Slide Number Placeholder 4"/>
          <p:cNvSpPr>
            <a:spLocks noGrp="1"/>
          </p:cNvSpPr>
          <p:nvPr>
            <p:ph type="sldNum" sz="quarter" idx="12"/>
          </p:nvPr>
        </p:nvSpPr>
        <p:spPr/>
        <p:txBody>
          <a:bodyPr/>
          <a:lstStyle/>
          <a:p>
            <a:fld id="{B10D5614-B734-4280-8F57-1D4947433C97}" type="slidenum">
              <a:rPr lang="en-US" smtClean="0">
                <a:solidFill>
                  <a:prstClr val="white">
                    <a:lumMod val="75000"/>
                  </a:prstClr>
                </a:solidFill>
              </a:rPr>
              <a:pPr/>
              <a:t>‹#›</a:t>
            </a:fld>
            <a:endParaRPr lang="en-US" dirty="0">
              <a:solidFill>
                <a:prstClr val="white">
                  <a:lumMod val="75000"/>
                </a:prstClr>
              </a:solidFill>
            </a:endParaRPr>
          </a:p>
        </p:txBody>
      </p:sp>
      <p:sp>
        <p:nvSpPr>
          <p:cNvPr id="6" name="Text Placeholder 16"/>
          <p:cNvSpPr>
            <a:spLocks noGrp="1"/>
          </p:cNvSpPr>
          <p:nvPr>
            <p:ph type="body" sz="quarter" idx="15" hasCustomPrompt="1"/>
          </p:nvPr>
        </p:nvSpPr>
        <p:spPr>
          <a:xfrm>
            <a:off x="5076057" y="1059583"/>
            <a:ext cx="2952385" cy="358775"/>
          </a:xfrm>
        </p:spPr>
        <p:txBody>
          <a:bodyPr>
            <a:noAutofit/>
          </a:bodyPr>
          <a:lstStyle>
            <a:lvl1pPr marL="0" indent="0">
              <a:buNone/>
              <a:defRPr sz="2000" b="0" i="0" baseline="0">
                <a:solidFill>
                  <a:schemeClr val="accent1"/>
                </a:solidFill>
                <a:latin typeface="Helvetica Neue Thin"/>
                <a:cs typeface="Helvetica Neue Thin"/>
              </a:defRPr>
            </a:lvl1pPr>
          </a:lstStyle>
          <a:p>
            <a:pPr lvl="0"/>
            <a:r>
              <a:rPr lang="en-US" dirty="0" smtClean="0"/>
              <a:t>Side Caption</a:t>
            </a:r>
          </a:p>
        </p:txBody>
      </p:sp>
      <p:sp>
        <p:nvSpPr>
          <p:cNvPr id="7" name="Text Placeholder 18"/>
          <p:cNvSpPr>
            <a:spLocks noGrp="1"/>
          </p:cNvSpPr>
          <p:nvPr>
            <p:ph type="body" sz="quarter" idx="16" hasCustomPrompt="1"/>
          </p:nvPr>
        </p:nvSpPr>
        <p:spPr>
          <a:xfrm>
            <a:off x="5075362" y="1563638"/>
            <a:ext cx="2952328" cy="2304256"/>
          </a:xfrm>
        </p:spPr>
        <p:txBody>
          <a:bodyPr>
            <a:normAutofit/>
          </a:bodyPr>
          <a:lstStyle>
            <a:lvl1pPr marL="0" indent="0">
              <a:buNone/>
              <a:defRPr sz="1000"/>
            </a:lvl1pPr>
            <a:lvl2pPr marL="457189" indent="0">
              <a:buNone/>
              <a:defRPr/>
            </a:lvl2pPr>
            <a:lvl3pPr marL="914377" indent="0">
              <a:buNone/>
              <a:defRPr/>
            </a:lvl3pPr>
            <a:lvl4pPr marL="1371566" indent="0">
              <a:buNone/>
              <a:defRPr/>
            </a:lvl4pPr>
            <a:lvl5pPr marL="1828754" indent="0">
              <a:buNone/>
              <a:defRPr/>
            </a:lvl5pPr>
          </a:lstStyle>
          <a:p>
            <a:pPr lvl="0"/>
            <a:r>
              <a:rPr lang="en-US" dirty="0" smtClean="0"/>
              <a:t>Contrary to popular belief, Lorem Ipsum is not simply random text. It has roots in a piece of classical Latin literature from 45 BC, making it over 2000 years old. Richard McClintock, a Latin professor at Hampden-Sydney College in Virginia, looked up one of the more obscure Latin words, </a:t>
            </a:r>
            <a:r>
              <a:rPr lang="en-US" dirty="0" err="1" smtClean="0"/>
              <a:t>consectetur</a:t>
            </a:r>
            <a:r>
              <a:rPr lang="en-US" dirty="0" smtClean="0"/>
              <a:t>, from a Lorem Ipsum passage, and going through the cites of the word in classical literature, discovered the </a:t>
            </a:r>
            <a:r>
              <a:rPr lang="en-US" dirty="0" err="1" smtClean="0"/>
              <a:t>undoubtable</a:t>
            </a:r>
            <a:r>
              <a:rPr lang="en-US" dirty="0" smtClean="0"/>
              <a:t> source.</a:t>
            </a:r>
            <a:endParaRPr lang="en-US" dirty="0"/>
          </a:p>
        </p:txBody>
      </p:sp>
    </p:spTree>
    <p:extLst>
      <p:ext uri="{BB962C8B-B14F-4D97-AF65-F5344CB8AC3E}">
        <p14:creationId xmlns:p14="http://schemas.microsoft.com/office/powerpoint/2010/main" val="40276693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 3 Side Captions">
    <p:spTree>
      <p:nvGrpSpPr>
        <p:cNvPr id="1" name=""/>
        <p:cNvGrpSpPr/>
        <p:nvPr/>
      </p:nvGrpSpPr>
      <p:grpSpPr>
        <a:xfrm>
          <a:off x="0" y="0"/>
          <a:ext cx="0" cy="0"/>
          <a:chOff x="0" y="0"/>
          <a:chExt cx="0" cy="0"/>
        </a:xfrm>
      </p:grpSpPr>
      <p:sp>
        <p:nvSpPr>
          <p:cNvPr id="10" name="Title 9"/>
          <p:cNvSpPr>
            <a:spLocks noGrp="1"/>
          </p:cNvSpPr>
          <p:nvPr>
            <p:ph type="title" hasCustomPrompt="1"/>
          </p:nvPr>
        </p:nvSpPr>
        <p:spPr/>
        <p:txBody>
          <a:bodyPr/>
          <a:lstStyle>
            <a:lvl1pPr>
              <a:defRPr baseline="0"/>
            </a:lvl1pPr>
          </a:lstStyle>
          <a:p>
            <a:r>
              <a:rPr lang="en-US" dirty="0" smtClean="0"/>
              <a:t>Title + 3 Captions Style</a:t>
            </a:r>
            <a:endParaRPr lang="en-US" dirty="0"/>
          </a:p>
        </p:txBody>
      </p:sp>
      <p:sp>
        <p:nvSpPr>
          <p:cNvPr id="2" name="Date Placeholder 1"/>
          <p:cNvSpPr>
            <a:spLocks noGrp="1"/>
          </p:cNvSpPr>
          <p:nvPr>
            <p:ph type="dt" sz="half" idx="10"/>
          </p:nvPr>
        </p:nvSpPr>
        <p:spPr/>
        <p:txBody>
          <a:bodyPr/>
          <a:lstStyle/>
          <a:p>
            <a:r>
              <a:rPr lang="en-US" dirty="0" smtClean="0">
                <a:solidFill>
                  <a:prstClr val="white">
                    <a:lumMod val="75000"/>
                  </a:prstClr>
                </a:solidFill>
              </a:rPr>
              <a:t>Confidential</a:t>
            </a:r>
            <a:endParaRPr lang="en-US" dirty="0">
              <a:solidFill>
                <a:prstClr val="white">
                  <a:lumMod val="75000"/>
                </a:prstClr>
              </a:solidFill>
            </a:endParaRPr>
          </a:p>
        </p:txBody>
      </p:sp>
      <p:sp>
        <p:nvSpPr>
          <p:cNvPr id="4" name="Footer Placeholder 3"/>
          <p:cNvSpPr>
            <a:spLocks noGrp="1"/>
          </p:cNvSpPr>
          <p:nvPr>
            <p:ph type="ftr" sz="quarter" idx="11"/>
          </p:nvPr>
        </p:nvSpPr>
        <p:spPr/>
        <p:txBody>
          <a:bodyPr/>
          <a:lstStyle/>
          <a:p>
            <a:r>
              <a:rPr lang="en-US" dirty="0" smtClean="0">
                <a:solidFill>
                  <a:prstClr val="white">
                    <a:lumMod val="75000"/>
                  </a:prstClr>
                </a:solidFill>
              </a:rPr>
              <a:t>© 2015 DataStax, All Rights Reserved.</a:t>
            </a:r>
            <a:endParaRPr lang="en-US" dirty="0">
              <a:solidFill>
                <a:prstClr val="white">
                  <a:lumMod val="75000"/>
                </a:prstClr>
              </a:solidFill>
            </a:endParaRPr>
          </a:p>
        </p:txBody>
      </p:sp>
      <p:sp>
        <p:nvSpPr>
          <p:cNvPr id="5" name="Slide Number Placeholder 4"/>
          <p:cNvSpPr>
            <a:spLocks noGrp="1"/>
          </p:cNvSpPr>
          <p:nvPr>
            <p:ph type="sldNum" sz="quarter" idx="12"/>
          </p:nvPr>
        </p:nvSpPr>
        <p:spPr/>
        <p:txBody>
          <a:bodyPr/>
          <a:lstStyle/>
          <a:p>
            <a:fld id="{B10D5614-B734-4280-8F57-1D4947433C97}" type="slidenum">
              <a:rPr lang="en-US" smtClean="0">
                <a:solidFill>
                  <a:prstClr val="white">
                    <a:lumMod val="75000"/>
                  </a:prstClr>
                </a:solidFill>
              </a:rPr>
              <a:pPr/>
              <a:t>‹#›</a:t>
            </a:fld>
            <a:endParaRPr lang="en-US" dirty="0">
              <a:solidFill>
                <a:prstClr val="white">
                  <a:lumMod val="75000"/>
                </a:prstClr>
              </a:solidFill>
            </a:endParaRPr>
          </a:p>
        </p:txBody>
      </p:sp>
      <p:sp>
        <p:nvSpPr>
          <p:cNvPr id="6" name="Text Placeholder 16"/>
          <p:cNvSpPr>
            <a:spLocks noGrp="1"/>
          </p:cNvSpPr>
          <p:nvPr>
            <p:ph type="body" sz="quarter" idx="15" hasCustomPrompt="1"/>
          </p:nvPr>
        </p:nvSpPr>
        <p:spPr>
          <a:xfrm>
            <a:off x="457200" y="3435847"/>
            <a:ext cx="2286000" cy="358775"/>
          </a:xfrm>
        </p:spPr>
        <p:txBody>
          <a:bodyPr>
            <a:noAutofit/>
          </a:bodyPr>
          <a:lstStyle>
            <a:lvl1pPr marL="0" indent="0">
              <a:buNone/>
              <a:defRPr sz="2000" b="0" i="0" baseline="0">
                <a:solidFill>
                  <a:schemeClr val="accent1"/>
                </a:solidFill>
                <a:latin typeface="Helvetica Neue Thin"/>
                <a:cs typeface="Helvetica Neue Thin"/>
              </a:defRPr>
            </a:lvl1pPr>
          </a:lstStyle>
          <a:p>
            <a:pPr lvl="0"/>
            <a:r>
              <a:rPr lang="en-US" dirty="0" smtClean="0"/>
              <a:t>Side Caption 1</a:t>
            </a:r>
          </a:p>
        </p:txBody>
      </p:sp>
      <p:sp>
        <p:nvSpPr>
          <p:cNvPr id="7" name="Text Placeholder 18"/>
          <p:cNvSpPr>
            <a:spLocks noGrp="1"/>
          </p:cNvSpPr>
          <p:nvPr>
            <p:ph type="body" sz="quarter" idx="16" hasCustomPrompt="1"/>
          </p:nvPr>
        </p:nvSpPr>
        <p:spPr>
          <a:xfrm>
            <a:off x="457200" y="3867894"/>
            <a:ext cx="2286000" cy="720080"/>
          </a:xfrm>
        </p:spPr>
        <p:txBody>
          <a:bodyPr>
            <a:normAutofit/>
          </a:bodyPr>
          <a:lstStyle>
            <a:lvl1pPr marL="0" indent="0">
              <a:buNone/>
              <a:defRPr sz="1000"/>
            </a:lvl1pPr>
            <a:lvl2pPr marL="457189" indent="0">
              <a:buNone/>
              <a:defRPr/>
            </a:lvl2pPr>
            <a:lvl3pPr marL="914377" indent="0">
              <a:buNone/>
              <a:defRPr/>
            </a:lvl3pPr>
            <a:lvl4pPr marL="1371566" indent="0">
              <a:buNone/>
              <a:defRPr/>
            </a:lvl4pPr>
            <a:lvl5pPr marL="1828754" indent="0">
              <a:buNone/>
              <a:defRPr/>
            </a:lvl5pPr>
          </a:lstStyle>
          <a:p>
            <a:pPr lvl="0"/>
            <a:r>
              <a:rPr lang="en-US" dirty="0" smtClean="0"/>
              <a:t>Lorem Ipsum is simply dummy text of the printing and typesetting industry. </a:t>
            </a:r>
            <a:endParaRPr lang="en-US" dirty="0"/>
          </a:p>
        </p:txBody>
      </p:sp>
      <p:sp>
        <p:nvSpPr>
          <p:cNvPr id="8" name="Text Placeholder 16"/>
          <p:cNvSpPr>
            <a:spLocks noGrp="1"/>
          </p:cNvSpPr>
          <p:nvPr>
            <p:ph type="body" sz="quarter" idx="17" hasCustomPrompt="1"/>
          </p:nvPr>
        </p:nvSpPr>
        <p:spPr>
          <a:xfrm>
            <a:off x="3419872" y="3435847"/>
            <a:ext cx="2286000" cy="358775"/>
          </a:xfrm>
        </p:spPr>
        <p:txBody>
          <a:bodyPr>
            <a:noAutofit/>
          </a:bodyPr>
          <a:lstStyle>
            <a:lvl1pPr marL="0" indent="0">
              <a:buNone/>
              <a:defRPr sz="2000" b="0" i="0" baseline="0">
                <a:solidFill>
                  <a:schemeClr val="accent1"/>
                </a:solidFill>
                <a:latin typeface="Helvetica Neue Thin"/>
                <a:cs typeface="Helvetica Neue Thin"/>
              </a:defRPr>
            </a:lvl1pPr>
          </a:lstStyle>
          <a:p>
            <a:pPr lvl="0"/>
            <a:r>
              <a:rPr lang="en-US" dirty="0" smtClean="0"/>
              <a:t>Side Caption 2</a:t>
            </a:r>
          </a:p>
        </p:txBody>
      </p:sp>
      <p:sp>
        <p:nvSpPr>
          <p:cNvPr id="9" name="Text Placeholder 18"/>
          <p:cNvSpPr>
            <a:spLocks noGrp="1"/>
          </p:cNvSpPr>
          <p:nvPr>
            <p:ph type="body" sz="quarter" idx="18" hasCustomPrompt="1"/>
          </p:nvPr>
        </p:nvSpPr>
        <p:spPr>
          <a:xfrm>
            <a:off x="3419872" y="3867894"/>
            <a:ext cx="2286000" cy="720080"/>
          </a:xfrm>
        </p:spPr>
        <p:txBody>
          <a:bodyPr>
            <a:normAutofit/>
          </a:bodyPr>
          <a:lstStyle>
            <a:lvl1pPr marL="0" indent="0">
              <a:buNone/>
              <a:defRPr sz="1000"/>
            </a:lvl1pPr>
            <a:lvl2pPr marL="457189" indent="0">
              <a:buNone/>
              <a:defRPr/>
            </a:lvl2pPr>
            <a:lvl3pPr marL="914377" indent="0">
              <a:buNone/>
              <a:defRPr/>
            </a:lvl3pPr>
            <a:lvl4pPr marL="1371566" indent="0">
              <a:buNone/>
              <a:defRPr/>
            </a:lvl4pPr>
            <a:lvl5pPr marL="1828754" indent="0">
              <a:buNone/>
              <a:defRPr/>
            </a:lvl5pPr>
          </a:lstStyle>
          <a:p>
            <a:pPr lvl="0"/>
            <a:r>
              <a:rPr lang="en-US" dirty="0" smtClean="0"/>
              <a:t>Lorem Ipsum is simply dummy text of the printing and typesetting industry. </a:t>
            </a:r>
            <a:endParaRPr lang="en-US" dirty="0"/>
          </a:p>
        </p:txBody>
      </p:sp>
      <p:sp>
        <p:nvSpPr>
          <p:cNvPr id="11" name="Text Placeholder 16"/>
          <p:cNvSpPr>
            <a:spLocks noGrp="1"/>
          </p:cNvSpPr>
          <p:nvPr>
            <p:ph type="body" sz="quarter" idx="19" hasCustomPrompt="1"/>
          </p:nvPr>
        </p:nvSpPr>
        <p:spPr>
          <a:xfrm>
            <a:off x="6390456" y="3435847"/>
            <a:ext cx="2286000" cy="358775"/>
          </a:xfrm>
        </p:spPr>
        <p:txBody>
          <a:bodyPr>
            <a:noAutofit/>
          </a:bodyPr>
          <a:lstStyle>
            <a:lvl1pPr marL="0" indent="0">
              <a:buNone/>
              <a:defRPr sz="2000" b="0" i="0" baseline="0">
                <a:solidFill>
                  <a:schemeClr val="accent1"/>
                </a:solidFill>
                <a:latin typeface="Helvetica Neue Thin"/>
                <a:cs typeface="Helvetica Neue Thin"/>
              </a:defRPr>
            </a:lvl1pPr>
          </a:lstStyle>
          <a:p>
            <a:pPr lvl="0"/>
            <a:r>
              <a:rPr lang="en-US" dirty="0" smtClean="0"/>
              <a:t>Side Caption 3</a:t>
            </a:r>
          </a:p>
        </p:txBody>
      </p:sp>
      <p:sp>
        <p:nvSpPr>
          <p:cNvPr id="12" name="Text Placeholder 18"/>
          <p:cNvSpPr>
            <a:spLocks noGrp="1"/>
          </p:cNvSpPr>
          <p:nvPr>
            <p:ph type="body" sz="quarter" idx="20" hasCustomPrompt="1"/>
          </p:nvPr>
        </p:nvSpPr>
        <p:spPr>
          <a:xfrm>
            <a:off x="6390456" y="3867894"/>
            <a:ext cx="2286000" cy="720080"/>
          </a:xfrm>
        </p:spPr>
        <p:txBody>
          <a:bodyPr>
            <a:normAutofit/>
          </a:bodyPr>
          <a:lstStyle>
            <a:lvl1pPr marL="0" indent="0">
              <a:buNone/>
              <a:defRPr sz="1000"/>
            </a:lvl1pPr>
            <a:lvl2pPr marL="457189" indent="0">
              <a:buNone/>
              <a:defRPr/>
            </a:lvl2pPr>
            <a:lvl3pPr marL="914377" indent="0">
              <a:buNone/>
              <a:defRPr/>
            </a:lvl3pPr>
            <a:lvl4pPr marL="1371566" indent="0">
              <a:buNone/>
              <a:defRPr/>
            </a:lvl4pPr>
            <a:lvl5pPr marL="1828754" indent="0">
              <a:buNone/>
              <a:defRPr/>
            </a:lvl5pPr>
          </a:lstStyle>
          <a:p>
            <a:pPr lvl="0"/>
            <a:r>
              <a:rPr lang="en-US" dirty="0" smtClean="0"/>
              <a:t>Lorem Ipsum is simply dummy text of the printing and typesetting industry. </a:t>
            </a:r>
            <a:endParaRPr lang="en-US" dirty="0"/>
          </a:p>
        </p:txBody>
      </p:sp>
    </p:spTree>
    <p:extLst>
      <p:ext uri="{BB962C8B-B14F-4D97-AF65-F5344CB8AC3E}">
        <p14:creationId xmlns:p14="http://schemas.microsoft.com/office/powerpoint/2010/main" val="2103032678"/>
      </p:ext>
    </p:extLst>
  </p:cSld>
  <p:clrMapOvr>
    <a:masterClrMapping/>
  </p:clrMapOvr>
  <p:timing>
    <p:tnLst>
      <p:par>
        <p:cTn xmlns:p14="http://schemas.microsoft.com/office/powerpoint/2010/mai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7" name="Rectangle 6"/>
          <p:cNvSpPr/>
          <p:nvPr userDrawn="1"/>
        </p:nvSpPr>
        <p:spPr>
          <a:xfrm>
            <a:off x="0" y="0"/>
            <a:ext cx="9144000" cy="5143500"/>
          </a:xfrm>
          <a:prstGeom prst="rect">
            <a:avLst/>
          </a:prstGeom>
          <a:solidFill>
            <a:srgbClr val="007B98"/>
          </a:solidFill>
          <a:ln>
            <a:noFill/>
          </a:ln>
        </p:spPr>
        <p:style>
          <a:lnRef idx="1">
            <a:schemeClr val="accent1"/>
          </a:lnRef>
          <a:fillRef idx="3">
            <a:schemeClr val="accent1"/>
          </a:fillRef>
          <a:effectRef idx="2">
            <a:schemeClr val="accent1"/>
          </a:effectRef>
          <a:fontRef idx="minor">
            <a:schemeClr val="lt1"/>
          </a:fontRef>
        </p:style>
        <p:txBody>
          <a:bodyPr lIns="91438" tIns="45719" rIns="91438" bIns="45719" rtlCol="0" anchor="ctr"/>
          <a:lstStyle/>
          <a:p>
            <a:pPr algn="ctr" defTabSz="914377"/>
            <a:endParaRPr lang="en-US" dirty="0">
              <a:solidFill>
                <a:prstClr val="white"/>
              </a:solidFill>
              <a:latin typeface="Calibri"/>
              <a:sym typeface="Helvetica"/>
            </a:endParaRPr>
          </a:p>
        </p:txBody>
      </p:sp>
      <p:sp>
        <p:nvSpPr>
          <p:cNvPr id="2" name="Title 1"/>
          <p:cNvSpPr>
            <a:spLocks noGrp="1"/>
          </p:cNvSpPr>
          <p:nvPr>
            <p:ph type="title" hasCustomPrompt="1"/>
          </p:nvPr>
        </p:nvSpPr>
        <p:spPr>
          <a:xfrm>
            <a:off x="457200" y="1780034"/>
            <a:ext cx="8229600" cy="857250"/>
          </a:xfrm>
        </p:spPr>
        <p:txBody>
          <a:bodyPr/>
          <a:lstStyle>
            <a:lvl1pPr algn="ctr">
              <a:defRPr>
                <a:solidFill>
                  <a:schemeClr val="bg1"/>
                </a:solidFill>
              </a:defRPr>
            </a:lvl1pPr>
          </a:lstStyle>
          <a:p>
            <a:r>
              <a:rPr lang="en-US" dirty="0" smtClean="0"/>
              <a:t>Divider Title Style</a:t>
            </a:r>
            <a:endParaRPr lang="en-US" dirty="0"/>
          </a:p>
        </p:txBody>
      </p:sp>
      <p:sp>
        <p:nvSpPr>
          <p:cNvPr id="9" name="Text Placeholder 8"/>
          <p:cNvSpPr>
            <a:spLocks noGrp="1"/>
          </p:cNvSpPr>
          <p:nvPr>
            <p:ph type="body" sz="quarter" idx="13" hasCustomPrompt="1"/>
          </p:nvPr>
        </p:nvSpPr>
        <p:spPr>
          <a:xfrm>
            <a:off x="467545" y="2788146"/>
            <a:ext cx="8225527" cy="647700"/>
          </a:xfrm>
        </p:spPr>
        <p:txBody>
          <a:bodyPr/>
          <a:lstStyle>
            <a:lvl1pPr marL="0" indent="0" algn="ctr">
              <a:buNone/>
              <a:defRPr b="0" i="0" baseline="0">
                <a:solidFill>
                  <a:srgbClr val="FFFFFF"/>
                </a:solidFill>
                <a:latin typeface="Helvetica Neue Thin"/>
                <a:cs typeface="Helvetica Neue Thin"/>
              </a:defRPr>
            </a:lvl1pPr>
          </a:lstStyle>
          <a:p>
            <a:pPr lvl="0"/>
            <a:r>
              <a:rPr lang="en-US" dirty="0" smtClean="0"/>
              <a:t>Divider Subtitle Style</a:t>
            </a:r>
            <a:endParaRPr lang="en-US" dirty="0"/>
          </a:p>
        </p:txBody>
      </p:sp>
    </p:spTree>
    <p:extLst>
      <p:ext uri="{BB962C8B-B14F-4D97-AF65-F5344CB8AC3E}">
        <p14:creationId xmlns:p14="http://schemas.microsoft.com/office/powerpoint/2010/main" val="1941537430"/>
      </p:ext>
    </p:extLst>
  </p:cSld>
  <p:clrMapOvr>
    <a:masterClrMapping/>
  </p:clrMapOvr>
  <p:timing>
    <p:tnLst>
      <p:par>
        <p:cTn xmlns:p14="http://schemas.microsoft.com/office/powerpoint/2010/mai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r>
              <a:rPr lang="en-US" dirty="0" smtClean="0">
                <a:solidFill>
                  <a:prstClr val="white">
                    <a:lumMod val="75000"/>
                  </a:prstClr>
                </a:solidFill>
              </a:rPr>
              <a:t>Confidential</a:t>
            </a:r>
            <a:endParaRPr lang="en-US" dirty="0">
              <a:solidFill>
                <a:prstClr val="white">
                  <a:lumMod val="75000"/>
                </a:prstClr>
              </a:solidFill>
            </a:endParaRPr>
          </a:p>
        </p:txBody>
      </p:sp>
      <p:sp>
        <p:nvSpPr>
          <p:cNvPr id="4" name="Footer Placeholder 3"/>
          <p:cNvSpPr>
            <a:spLocks noGrp="1"/>
          </p:cNvSpPr>
          <p:nvPr>
            <p:ph type="ftr" sz="quarter" idx="11"/>
          </p:nvPr>
        </p:nvSpPr>
        <p:spPr/>
        <p:txBody>
          <a:bodyPr/>
          <a:lstStyle/>
          <a:p>
            <a:r>
              <a:rPr lang="en-US" dirty="0" smtClean="0">
                <a:solidFill>
                  <a:prstClr val="white">
                    <a:lumMod val="75000"/>
                  </a:prstClr>
                </a:solidFill>
              </a:rPr>
              <a:t>© 2015 DataStax, All Rights Reserved.</a:t>
            </a:r>
            <a:endParaRPr lang="en-US" dirty="0">
              <a:solidFill>
                <a:prstClr val="white">
                  <a:lumMod val="75000"/>
                </a:prstClr>
              </a:solidFill>
            </a:endParaRPr>
          </a:p>
        </p:txBody>
      </p:sp>
      <p:sp>
        <p:nvSpPr>
          <p:cNvPr id="5" name="Slide Number Placeholder 4"/>
          <p:cNvSpPr>
            <a:spLocks noGrp="1"/>
          </p:cNvSpPr>
          <p:nvPr>
            <p:ph type="sldNum" sz="quarter" idx="12"/>
          </p:nvPr>
        </p:nvSpPr>
        <p:spPr/>
        <p:txBody>
          <a:bodyPr/>
          <a:lstStyle/>
          <a:p>
            <a:fld id="{B10D5614-B734-4280-8F57-1D4947433C97}" type="slidenum">
              <a:rPr lang="en-US" smtClean="0">
                <a:solidFill>
                  <a:prstClr val="white">
                    <a:lumMod val="75000"/>
                  </a:prstClr>
                </a:solidFill>
              </a:rPr>
              <a:pPr/>
              <a:t>‹#›</a:t>
            </a:fld>
            <a:endParaRPr lang="en-US" dirty="0">
              <a:solidFill>
                <a:prstClr val="white">
                  <a:lumMod val="75000"/>
                </a:prstClr>
              </a:solidFill>
            </a:endParaRPr>
          </a:p>
        </p:txBody>
      </p:sp>
    </p:spTree>
    <p:extLst>
      <p:ext uri="{BB962C8B-B14F-4D97-AF65-F5344CB8AC3E}">
        <p14:creationId xmlns:p14="http://schemas.microsoft.com/office/powerpoint/2010/main" val="18509583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Bulleted ">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Bulleted Style</a:t>
            </a:r>
            <a:endParaRPr lang="en-US" dirty="0"/>
          </a:p>
        </p:txBody>
      </p:sp>
      <p:sp>
        <p:nvSpPr>
          <p:cNvPr id="3" name="Content Placeholder 2"/>
          <p:cNvSpPr>
            <a:spLocks noGrp="1"/>
          </p:cNvSpPr>
          <p:nvPr>
            <p:ph idx="1"/>
          </p:nvPr>
        </p:nvSpPr>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r>
              <a:rPr lang="en-US" dirty="0" smtClean="0"/>
              <a:t>Confidential</a:t>
            </a:r>
            <a:endParaRPr lang="en-US" dirty="0"/>
          </a:p>
        </p:txBody>
      </p:sp>
      <p:sp>
        <p:nvSpPr>
          <p:cNvPr id="5" name="Footer Placeholder 4"/>
          <p:cNvSpPr>
            <a:spLocks noGrp="1"/>
          </p:cNvSpPr>
          <p:nvPr>
            <p:ph type="ftr" sz="quarter" idx="11"/>
          </p:nvPr>
        </p:nvSpPr>
        <p:spPr/>
        <p:txBody>
          <a:bodyPr/>
          <a:lstStyle/>
          <a:p>
            <a:r>
              <a:rPr lang="en-US" dirty="0" smtClean="0"/>
              <a:t>© </a:t>
            </a:r>
            <a:r>
              <a:rPr lang="is-IS" dirty="0" smtClean="0"/>
              <a:t>2016</a:t>
            </a:r>
            <a:r>
              <a:rPr lang="en-US" dirty="0" smtClean="0"/>
              <a:t> DataStax, All Rights Reserved.</a:t>
            </a:r>
            <a:endParaRPr lang="en-US" dirty="0"/>
          </a:p>
        </p:txBody>
      </p:sp>
      <p:sp>
        <p:nvSpPr>
          <p:cNvPr id="6" name="Slide Number Placeholder 5"/>
          <p:cNvSpPr>
            <a:spLocks noGrp="1"/>
          </p:cNvSpPr>
          <p:nvPr>
            <p:ph type="sldNum" sz="quarter" idx="12"/>
          </p:nvPr>
        </p:nvSpPr>
        <p:spPr/>
        <p:txBody>
          <a:bodyPr/>
          <a:lstStyle/>
          <a:p>
            <a:fld id="{B10D5614-B734-4280-8F57-1D4947433C97}" type="slidenum">
              <a:rPr lang="en-US" smtClean="0"/>
              <a:pPr/>
              <a:t>‹#›</a:t>
            </a:fld>
            <a:endParaRPr lang="en-US" dirty="0"/>
          </a:p>
        </p:txBody>
      </p:sp>
    </p:spTree>
    <p:extLst>
      <p:ext uri="{BB962C8B-B14F-4D97-AF65-F5344CB8AC3E}">
        <p14:creationId xmlns:p14="http://schemas.microsoft.com/office/powerpoint/2010/main" val="3882972816"/>
      </p:ext>
    </p:extLst>
  </p:cSld>
  <p:clrMapOvr>
    <a:masterClrMapping/>
  </p:clrMapOvr>
  <p:timing>
    <p:tnLst>
      <p:par>
        <p:cTn xmlns:p14="http://schemas.microsoft.com/office/powerpoint/2010/mai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600" b="0"/>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457200" y="1631156"/>
            <a:ext cx="4040188" cy="2963466"/>
          </a:xfrm>
        </p:spPr>
        <p:txBody>
          <a:bodyPr>
            <a:normAutofit/>
          </a:bodyPr>
          <a:lstStyle>
            <a:lvl1pPr>
              <a:defRPr sz="1600"/>
            </a:lvl1pPr>
            <a:lvl2pPr>
              <a:defRPr sz="1400"/>
            </a:lvl2pPr>
            <a:lvl3pPr>
              <a:defRPr sz="1200"/>
            </a:lvl3pPr>
            <a:lvl4pPr>
              <a:defRPr sz="1100"/>
            </a:lvl4pPr>
            <a:lvl5pPr>
              <a:defRPr sz="11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4645031" y="1151335"/>
            <a:ext cx="4041775" cy="479822"/>
          </a:xfrm>
        </p:spPr>
        <p:txBody>
          <a:bodyPr anchor="b"/>
          <a:lstStyle>
            <a:lvl1pPr marL="0" indent="0">
              <a:buNone/>
              <a:defRPr sz="1600" b="0"/>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31" y="1631156"/>
            <a:ext cx="4041775" cy="2963466"/>
          </a:xfrm>
        </p:spPr>
        <p:txBody>
          <a:bodyPr>
            <a:normAutofit/>
          </a:bodyPr>
          <a:lstStyle>
            <a:lvl1pPr>
              <a:defRPr sz="1600"/>
            </a:lvl1pPr>
            <a:lvl2pPr>
              <a:defRPr sz="1400"/>
            </a:lvl2pPr>
            <a:lvl3pPr>
              <a:defRPr sz="1200"/>
            </a:lvl3pPr>
            <a:lvl4pPr>
              <a:defRPr sz="1100"/>
            </a:lvl4pPr>
            <a:lvl5pPr>
              <a:defRPr sz="11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r>
              <a:rPr lang="en-US" dirty="0" smtClean="0">
                <a:solidFill>
                  <a:prstClr val="white">
                    <a:lumMod val="75000"/>
                  </a:prstClr>
                </a:solidFill>
              </a:rPr>
              <a:t>Confidential</a:t>
            </a:r>
            <a:endParaRPr lang="en-US" dirty="0">
              <a:solidFill>
                <a:prstClr val="white">
                  <a:lumMod val="75000"/>
                </a:prstClr>
              </a:solidFill>
            </a:endParaRPr>
          </a:p>
        </p:txBody>
      </p:sp>
      <p:sp>
        <p:nvSpPr>
          <p:cNvPr id="8" name="Footer Placeholder 7"/>
          <p:cNvSpPr>
            <a:spLocks noGrp="1"/>
          </p:cNvSpPr>
          <p:nvPr>
            <p:ph type="ftr" sz="quarter" idx="11"/>
          </p:nvPr>
        </p:nvSpPr>
        <p:spPr/>
        <p:txBody>
          <a:bodyPr/>
          <a:lstStyle/>
          <a:p>
            <a:r>
              <a:rPr lang="en-US" dirty="0" smtClean="0">
                <a:solidFill>
                  <a:prstClr val="white">
                    <a:lumMod val="75000"/>
                  </a:prstClr>
                </a:solidFill>
              </a:rPr>
              <a:t>© 2015 DataStax, All Rights Reserved.</a:t>
            </a:r>
            <a:endParaRPr lang="en-US" dirty="0">
              <a:solidFill>
                <a:prstClr val="white">
                  <a:lumMod val="75000"/>
                </a:prstClr>
              </a:solidFill>
            </a:endParaRPr>
          </a:p>
        </p:txBody>
      </p:sp>
      <p:sp>
        <p:nvSpPr>
          <p:cNvPr id="9" name="Slide Number Placeholder 8"/>
          <p:cNvSpPr>
            <a:spLocks noGrp="1"/>
          </p:cNvSpPr>
          <p:nvPr>
            <p:ph type="sldNum" sz="quarter" idx="12"/>
          </p:nvPr>
        </p:nvSpPr>
        <p:spPr/>
        <p:txBody>
          <a:bodyPr/>
          <a:lstStyle/>
          <a:p>
            <a:fld id="{B10D5614-B734-4280-8F57-1D4947433C97}" type="slidenum">
              <a:rPr lang="en-US" smtClean="0">
                <a:solidFill>
                  <a:prstClr val="white">
                    <a:lumMod val="75000"/>
                  </a:prstClr>
                </a:solidFill>
              </a:rPr>
              <a:pPr/>
              <a:t>‹#›</a:t>
            </a:fld>
            <a:endParaRPr lang="en-US" dirty="0">
              <a:solidFill>
                <a:prstClr val="white">
                  <a:lumMod val="75000"/>
                </a:prstClr>
              </a:solidFill>
            </a:endParaRPr>
          </a:p>
        </p:txBody>
      </p:sp>
    </p:spTree>
    <p:extLst>
      <p:ext uri="{BB962C8B-B14F-4D97-AF65-F5344CB8AC3E}">
        <p14:creationId xmlns:p14="http://schemas.microsoft.com/office/powerpoint/2010/main" val="648152604"/>
      </p:ext>
    </p:extLst>
  </p:cSld>
  <p:clrMapOvr>
    <a:masterClrMapping/>
  </p:clrMapOvr>
  <p:timing>
    <p:tnLst>
      <p:par>
        <p:cTn xmlns:p14="http://schemas.microsoft.com/office/powerpoint/2010/mai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6" y="204787"/>
            <a:ext cx="3008313" cy="871538"/>
          </a:xfrm>
        </p:spPr>
        <p:txBody>
          <a:bodyPr anchor="b"/>
          <a:lstStyle>
            <a:lvl1pPr algn="l">
              <a:defRPr sz="2000" b="1"/>
            </a:lvl1pPr>
          </a:lstStyle>
          <a:p>
            <a:r>
              <a:rPr lang="en-US" dirty="0" smtClean="0"/>
              <a:t>Click to edit Master title style</a:t>
            </a:r>
            <a:endParaRPr lang="en-US" dirty="0"/>
          </a:p>
        </p:txBody>
      </p:sp>
      <p:sp>
        <p:nvSpPr>
          <p:cNvPr id="3" name="Content Placeholder 2"/>
          <p:cNvSpPr>
            <a:spLocks noGrp="1"/>
          </p:cNvSpPr>
          <p:nvPr>
            <p:ph idx="1"/>
          </p:nvPr>
        </p:nvSpPr>
        <p:spPr>
          <a:xfrm>
            <a:off x="3575050" y="204791"/>
            <a:ext cx="5111750" cy="4389835"/>
          </a:xfrm>
        </p:spPr>
        <p:txBody>
          <a:bodyPr>
            <a:normAutofit/>
          </a:bodyPr>
          <a:lstStyle>
            <a:lvl1pPr>
              <a:defRPr sz="1800"/>
            </a:lvl1pPr>
            <a:lvl2pPr>
              <a:defRPr sz="1600"/>
            </a:lvl2pPr>
            <a:lvl3pPr>
              <a:defRPr sz="1400"/>
            </a:lvl3pPr>
            <a:lvl4pPr>
              <a:defRPr sz="1200"/>
            </a:lvl4pPr>
            <a:lvl5pPr>
              <a:defRPr sz="12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6" y="1076328"/>
            <a:ext cx="3008313" cy="3518297"/>
          </a:xfrm>
        </p:spPr>
        <p:txBody>
          <a:bodyPr/>
          <a:lstStyle>
            <a:lvl1pPr marL="0" indent="0">
              <a:buNone/>
              <a:defRPr sz="1400"/>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en-US" dirty="0" smtClean="0"/>
              <a:t>Click to edit Master text styles</a:t>
            </a:r>
          </a:p>
        </p:txBody>
      </p:sp>
      <p:sp>
        <p:nvSpPr>
          <p:cNvPr id="5" name="Date Placeholder 4"/>
          <p:cNvSpPr>
            <a:spLocks noGrp="1"/>
          </p:cNvSpPr>
          <p:nvPr>
            <p:ph type="dt" sz="half" idx="10"/>
          </p:nvPr>
        </p:nvSpPr>
        <p:spPr/>
        <p:txBody>
          <a:bodyPr/>
          <a:lstStyle/>
          <a:p>
            <a:r>
              <a:rPr lang="en-US" dirty="0" smtClean="0">
                <a:solidFill>
                  <a:prstClr val="white">
                    <a:lumMod val="75000"/>
                  </a:prstClr>
                </a:solidFill>
              </a:rPr>
              <a:t>Confidential</a:t>
            </a:r>
            <a:endParaRPr lang="en-US" dirty="0">
              <a:solidFill>
                <a:prstClr val="white">
                  <a:lumMod val="75000"/>
                </a:prstClr>
              </a:solidFill>
            </a:endParaRPr>
          </a:p>
        </p:txBody>
      </p:sp>
      <p:sp>
        <p:nvSpPr>
          <p:cNvPr id="6" name="Footer Placeholder 5"/>
          <p:cNvSpPr>
            <a:spLocks noGrp="1"/>
          </p:cNvSpPr>
          <p:nvPr>
            <p:ph type="ftr" sz="quarter" idx="11"/>
          </p:nvPr>
        </p:nvSpPr>
        <p:spPr/>
        <p:txBody>
          <a:bodyPr/>
          <a:lstStyle/>
          <a:p>
            <a:r>
              <a:rPr lang="en-US" dirty="0" smtClean="0">
                <a:solidFill>
                  <a:prstClr val="white">
                    <a:lumMod val="75000"/>
                  </a:prstClr>
                </a:solidFill>
              </a:rPr>
              <a:t>© 2015 DataStax, All Rights Reserved.</a:t>
            </a:r>
            <a:endParaRPr lang="en-US" dirty="0">
              <a:solidFill>
                <a:prstClr val="white">
                  <a:lumMod val="75000"/>
                </a:prstClr>
              </a:solidFill>
            </a:endParaRPr>
          </a:p>
        </p:txBody>
      </p:sp>
      <p:sp>
        <p:nvSpPr>
          <p:cNvPr id="7" name="Slide Number Placeholder 6"/>
          <p:cNvSpPr>
            <a:spLocks noGrp="1"/>
          </p:cNvSpPr>
          <p:nvPr>
            <p:ph type="sldNum" sz="quarter" idx="12"/>
          </p:nvPr>
        </p:nvSpPr>
        <p:spPr/>
        <p:txBody>
          <a:bodyPr/>
          <a:lstStyle/>
          <a:p>
            <a:fld id="{B10D5614-B734-4280-8F57-1D4947433C97}" type="slidenum">
              <a:rPr lang="en-US" smtClean="0">
                <a:solidFill>
                  <a:prstClr val="white">
                    <a:lumMod val="75000"/>
                  </a:prstClr>
                </a:solidFill>
              </a:rPr>
              <a:pPr/>
              <a:t>‹#›</a:t>
            </a:fld>
            <a:endParaRPr lang="en-US" dirty="0">
              <a:solidFill>
                <a:prstClr val="white">
                  <a:lumMod val="75000"/>
                </a:prstClr>
              </a:solidFill>
            </a:endParaRPr>
          </a:p>
        </p:txBody>
      </p:sp>
    </p:spTree>
    <p:extLst>
      <p:ext uri="{BB962C8B-B14F-4D97-AF65-F5344CB8AC3E}">
        <p14:creationId xmlns:p14="http://schemas.microsoft.com/office/powerpoint/2010/main" val="3103166892"/>
      </p:ext>
    </p:extLst>
  </p:cSld>
  <p:clrMapOvr>
    <a:masterClrMapping/>
  </p:clrMapOvr>
  <p:timing>
    <p:tnLst>
      <p:par>
        <p:cTn xmlns:p14="http://schemas.microsoft.com/office/powerpoint/2010/mai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1"/>
            <a:ext cx="5486400" cy="425054"/>
          </a:xfrm>
        </p:spPr>
        <p:txBody>
          <a:bodyPr anchor="b"/>
          <a:lstStyle>
            <a:lvl1pPr algn="l">
              <a:defRPr sz="2000" b="1"/>
            </a:lvl1pPr>
          </a:lstStyle>
          <a:p>
            <a:r>
              <a:rPr lang="en-US" dirty="0" smtClean="0"/>
              <a:t>Click to edit Master title style</a:t>
            </a:r>
            <a:endParaRPr lang="en-US" dirty="0"/>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dirty="0"/>
          </a:p>
        </p:txBody>
      </p:sp>
      <p:sp>
        <p:nvSpPr>
          <p:cNvPr id="4" name="Text Placeholder 3"/>
          <p:cNvSpPr>
            <a:spLocks noGrp="1"/>
          </p:cNvSpPr>
          <p:nvPr>
            <p:ph type="body" sz="half" idx="2"/>
          </p:nvPr>
        </p:nvSpPr>
        <p:spPr>
          <a:xfrm>
            <a:off x="1792288" y="4025506"/>
            <a:ext cx="5486400" cy="603647"/>
          </a:xfrm>
        </p:spPr>
        <p:txBody>
          <a:bodyPr/>
          <a:lstStyle>
            <a:lvl1pPr marL="0" indent="0">
              <a:buNone/>
              <a:defRPr sz="1400" b="0" i="0">
                <a:latin typeface="Helvetica Neue Thin"/>
                <a:cs typeface="Helvetica Neue Thin"/>
              </a:defRPr>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en-US" dirty="0" smtClean="0"/>
              <a:t>Click to edit Master text styles</a:t>
            </a:r>
          </a:p>
        </p:txBody>
      </p:sp>
      <p:sp>
        <p:nvSpPr>
          <p:cNvPr id="5" name="Date Placeholder 4"/>
          <p:cNvSpPr>
            <a:spLocks noGrp="1"/>
          </p:cNvSpPr>
          <p:nvPr>
            <p:ph type="dt" sz="half" idx="10"/>
          </p:nvPr>
        </p:nvSpPr>
        <p:spPr/>
        <p:txBody>
          <a:bodyPr/>
          <a:lstStyle/>
          <a:p>
            <a:r>
              <a:rPr lang="en-US" dirty="0" smtClean="0">
                <a:solidFill>
                  <a:prstClr val="white">
                    <a:lumMod val="75000"/>
                  </a:prstClr>
                </a:solidFill>
              </a:rPr>
              <a:t>Confidential</a:t>
            </a:r>
            <a:endParaRPr lang="en-US" dirty="0">
              <a:solidFill>
                <a:prstClr val="white">
                  <a:lumMod val="75000"/>
                </a:prstClr>
              </a:solidFill>
            </a:endParaRPr>
          </a:p>
        </p:txBody>
      </p:sp>
      <p:sp>
        <p:nvSpPr>
          <p:cNvPr id="6" name="Footer Placeholder 5"/>
          <p:cNvSpPr>
            <a:spLocks noGrp="1"/>
          </p:cNvSpPr>
          <p:nvPr>
            <p:ph type="ftr" sz="quarter" idx="11"/>
          </p:nvPr>
        </p:nvSpPr>
        <p:spPr/>
        <p:txBody>
          <a:bodyPr/>
          <a:lstStyle/>
          <a:p>
            <a:r>
              <a:rPr lang="en-US" dirty="0" smtClean="0">
                <a:solidFill>
                  <a:prstClr val="white">
                    <a:lumMod val="75000"/>
                  </a:prstClr>
                </a:solidFill>
              </a:rPr>
              <a:t>© 2015 DataStax, All Rights Reserved.</a:t>
            </a:r>
            <a:endParaRPr lang="en-US" dirty="0">
              <a:solidFill>
                <a:prstClr val="white">
                  <a:lumMod val="75000"/>
                </a:prstClr>
              </a:solidFill>
            </a:endParaRPr>
          </a:p>
        </p:txBody>
      </p:sp>
      <p:sp>
        <p:nvSpPr>
          <p:cNvPr id="7" name="Slide Number Placeholder 6"/>
          <p:cNvSpPr>
            <a:spLocks noGrp="1"/>
          </p:cNvSpPr>
          <p:nvPr>
            <p:ph type="sldNum" sz="quarter" idx="12"/>
          </p:nvPr>
        </p:nvSpPr>
        <p:spPr/>
        <p:txBody>
          <a:bodyPr/>
          <a:lstStyle/>
          <a:p>
            <a:fld id="{B10D5614-B734-4280-8F57-1D4947433C97}" type="slidenum">
              <a:rPr lang="en-US" smtClean="0">
                <a:solidFill>
                  <a:prstClr val="white">
                    <a:lumMod val="75000"/>
                  </a:prstClr>
                </a:solidFill>
              </a:rPr>
              <a:pPr/>
              <a:t>‹#›</a:t>
            </a:fld>
            <a:endParaRPr lang="en-US" dirty="0">
              <a:solidFill>
                <a:prstClr val="white">
                  <a:lumMod val="75000"/>
                </a:prstClr>
              </a:solidFill>
            </a:endParaRPr>
          </a:p>
        </p:txBody>
      </p:sp>
    </p:spTree>
    <p:extLst>
      <p:ext uri="{BB962C8B-B14F-4D97-AF65-F5344CB8AC3E}">
        <p14:creationId xmlns:p14="http://schemas.microsoft.com/office/powerpoint/2010/main" val="2284194067"/>
      </p:ext>
    </p:extLst>
  </p:cSld>
  <p:clrMapOvr>
    <a:masterClrMapping/>
  </p:clrMapOvr>
  <p:timing>
    <p:tnLst>
      <p:par>
        <p:cTn xmlns:p14="http://schemas.microsoft.com/office/powerpoint/2010/mai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r>
              <a:rPr lang="en-US" dirty="0" smtClean="0">
                <a:solidFill>
                  <a:prstClr val="white">
                    <a:lumMod val="75000"/>
                  </a:prstClr>
                </a:solidFill>
              </a:rPr>
              <a:t>Confidential</a:t>
            </a:r>
            <a:endParaRPr lang="en-US" dirty="0">
              <a:solidFill>
                <a:prstClr val="white">
                  <a:lumMod val="75000"/>
                </a:prstClr>
              </a:solidFill>
            </a:endParaRPr>
          </a:p>
        </p:txBody>
      </p:sp>
      <p:sp>
        <p:nvSpPr>
          <p:cNvPr id="5" name="Footer Placeholder 4"/>
          <p:cNvSpPr>
            <a:spLocks noGrp="1"/>
          </p:cNvSpPr>
          <p:nvPr>
            <p:ph type="ftr" sz="quarter" idx="11"/>
          </p:nvPr>
        </p:nvSpPr>
        <p:spPr/>
        <p:txBody>
          <a:bodyPr/>
          <a:lstStyle/>
          <a:p>
            <a:r>
              <a:rPr lang="en-US" dirty="0" smtClean="0">
                <a:solidFill>
                  <a:prstClr val="white">
                    <a:lumMod val="75000"/>
                  </a:prstClr>
                </a:solidFill>
              </a:rPr>
              <a:t>© 2015 DataStax, All Rights Reserved.</a:t>
            </a:r>
            <a:endParaRPr lang="en-US" dirty="0">
              <a:solidFill>
                <a:prstClr val="white">
                  <a:lumMod val="75000"/>
                </a:prstClr>
              </a:solidFill>
            </a:endParaRPr>
          </a:p>
        </p:txBody>
      </p:sp>
      <p:sp>
        <p:nvSpPr>
          <p:cNvPr id="6" name="Slide Number Placeholder 5"/>
          <p:cNvSpPr>
            <a:spLocks noGrp="1"/>
          </p:cNvSpPr>
          <p:nvPr>
            <p:ph type="sldNum" sz="quarter" idx="12"/>
          </p:nvPr>
        </p:nvSpPr>
        <p:spPr/>
        <p:txBody>
          <a:bodyPr/>
          <a:lstStyle/>
          <a:p>
            <a:fld id="{B10D5614-B734-4280-8F57-1D4947433C97}" type="slidenum">
              <a:rPr lang="en-US" smtClean="0">
                <a:solidFill>
                  <a:prstClr val="white">
                    <a:lumMod val="75000"/>
                  </a:prstClr>
                </a:solidFill>
              </a:rPr>
              <a:pPr/>
              <a:t>‹#›</a:t>
            </a:fld>
            <a:endParaRPr lang="en-US" dirty="0">
              <a:solidFill>
                <a:prstClr val="white">
                  <a:lumMod val="75000"/>
                </a:prstClr>
              </a:solidFill>
            </a:endParaRPr>
          </a:p>
        </p:txBody>
      </p:sp>
    </p:spTree>
    <p:extLst>
      <p:ext uri="{BB962C8B-B14F-4D97-AF65-F5344CB8AC3E}">
        <p14:creationId xmlns:p14="http://schemas.microsoft.com/office/powerpoint/2010/main" val="287103292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54783"/>
            <a:ext cx="2057400" cy="329088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154783"/>
            <a:ext cx="6019800" cy="329088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r>
              <a:rPr lang="en-US" dirty="0" smtClean="0">
                <a:solidFill>
                  <a:prstClr val="white">
                    <a:lumMod val="75000"/>
                  </a:prstClr>
                </a:solidFill>
              </a:rPr>
              <a:t>Confidential</a:t>
            </a:r>
            <a:endParaRPr lang="en-US" dirty="0">
              <a:solidFill>
                <a:prstClr val="white">
                  <a:lumMod val="75000"/>
                </a:prstClr>
              </a:solidFill>
            </a:endParaRPr>
          </a:p>
        </p:txBody>
      </p:sp>
      <p:sp>
        <p:nvSpPr>
          <p:cNvPr id="5" name="Footer Placeholder 4"/>
          <p:cNvSpPr>
            <a:spLocks noGrp="1"/>
          </p:cNvSpPr>
          <p:nvPr>
            <p:ph type="ftr" sz="quarter" idx="11"/>
          </p:nvPr>
        </p:nvSpPr>
        <p:spPr/>
        <p:txBody>
          <a:bodyPr/>
          <a:lstStyle/>
          <a:p>
            <a:r>
              <a:rPr lang="en-US" dirty="0" smtClean="0">
                <a:solidFill>
                  <a:prstClr val="white">
                    <a:lumMod val="75000"/>
                  </a:prstClr>
                </a:solidFill>
              </a:rPr>
              <a:t>© 2015 DataStax, All Rights Reserved.</a:t>
            </a:r>
            <a:endParaRPr lang="en-US" dirty="0">
              <a:solidFill>
                <a:prstClr val="white">
                  <a:lumMod val="75000"/>
                </a:prstClr>
              </a:solidFill>
            </a:endParaRPr>
          </a:p>
        </p:txBody>
      </p:sp>
      <p:sp>
        <p:nvSpPr>
          <p:cNvPr id="6" name="Slide Number Placeholder 5"/>
          <p:cNvSpPr>
            <a:spLocks noGrp="1"/>
          </p:cNvSpPr>
          <p:nvPr>
            <p:ph type="sldNum" sz="quarter" idx="12"/>
          </p:nvPr>
        </p:nvSpPr>
        <p:spPr/>
        <p:txBody>
          <a:bodyPr/>
          <a:lstStyle/>
          <a:p>
            <a:fld id="{B10D5614-B734-4280-8F57-1D4947433C97}" type="slidenum">
              <a:rPr lang="en-US" smtClean="0">
                <a:solidFill>
                  <a:prstClr val="white">
                    <a:lumMod val="75000"/>
                  </a:prstClr>
                </a:solidFill>
              </a:rPr>
              <a:pPr/>
              <a:t>‹#›</a:t>
            </a:fld>
            <a:endParaRPr lang="en-US" dirty="0">
              <a:solidFill>
                <a:prstClr val="white">
                  <a:lumMod val="75000"/>
                </a:prstClr>
              </a:solidFill>
            </a:endParaRPr>
          </a:p>
        </p:txBody>
      </p:sp>
    </p:spTree>
    <p:extLst>
      <p:ext uri="{BB962C8B-B14F-4D97-AF65-F5344CB8AC3E}">
        <p14:creationId xmlns:p14="http://schemas.microsoft.com/office/powerpoint/2010/main" val="743190879"/>
      </p:ext>
    </p:extLst>
  </p:cSld>
  <p:clrMapOvr>
    <a:masterClrMapping/>
  </p:clrMapOvr>
  <p:timing>
    <p:tnLst>
      <p:par>
        <p:cTn xmlns:p14="http://schemas.microsoft.com/office/powerpoint/2010/mai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type="obj">
  <p:cSld name="Title + Content">
    <p:spTree>
      <p:nvGrpSpPr>
        <p:cNvPr id="1" name="Shape 45"/>
        <p:cNvGrpSpPr/>
        <p:nvPr/>
      </p:nvGrpSpPr>
      <p:grpSpPr>
        <a:xfrm>
          <a:off x="0" y="0"/>
          <a:ext cx="0" cy="0"/>
          <a:chOff x="0" y="0"/>
          <a:chExt cx="0" cy="0"/>
        </a:xfrm>
      </p:grpSpPr>
      <p:sp>
        <p:nvSpPr>
          <p:cNvPr id="46" name="Shape 46"/>
          <p:cNvSpPr txBox="1">
            <a:spLocks noGrp="1"/>
          </p:cNvSpPr>
          <p:nvPr>
            <p:ph type="title"/>
          </p:nvPr>
        </p:nvSpPr>
        <p:spPr>
          <a:xfrm>
            <a:off x="457200" y="206375"/>
            <a:ext cx="8229600" cy="857400"/>
          </a:xfrm>
          <a:prstGeom prst="rect">
            <a:avLst/>
          </a:prstGeom>
          <a:noFill/>
          <a:ln>
            <a:noFill/>
          </a:ln>
        </p:spPr>
        <p:txBody>
          <a:bodyPr lIns="91425" tIns="91425" rIns="91425" bIns="91425" anchor="ctr" anchorCtr="0"/>
          <a:lstStyle>
            <a:lvl1pPr marL="0" marR="0" lvl="0" indent="0" algn="l" rtl="0">
              <a:spcBef>
                <a:spcPts val="0"/>
              </a:spcBef>
              <a:spcAft>
                <a:spcPts val="0"/>
              </a:spcAft>
              <a:buNone/>
              <a:defRPr sz="3200" b="0" i="0" u="none" strike="noStrike" cap="none">
                <a:solidFill>
                  <a:schemeClr val="accent1"/>
                </a:solidFill>
                <a:latin typeface="Arial"/>
                <a:ea typeface="Arial"/>
                <a:cs typeface="Arial"/>
                <a:sym typeface="Arial"/>
              </a:defRPr>
            </a:lvl1pPr>
            <a:lvl2pPr marL="0" marR="0" lvl="1" indent="0" algn="l" rtl="0">
              <a:spcBef>
                <a:spcPts val="0"/>
              </a:spcBef>
              <a:spcAft>
                <a:spcPts val="0"/>
              </a:spcAft>
              <a:buNone/>
              <a:defRPr sz="3200" b="0" i="0" u="none" strike="noStrike" cap="none">
                <a:solidFill>
                  <a:schemeClr val="accent1"/>
                </a:solidFill>
                <a:latin typeface="Arial"/>
                <a:ea typeface="Arial"/>
                <a:cs typeface="Arial"/>
                <a:sym typeface="Arial"/>
              </a:defRPr>
            </a:lvl2pPr>
            <a:lvl3pPr marL="0" marR="0" lvl="2" indent="0" algn="l" rtl="0">
              <a:spcBef>
                <a:spcPts val="0"/>
              </a:spcBef>
              <a:spcAft>
                <a:spcPts val="0"/>
              </a:spcAft>
              <a:buNone/>
              <a:defRPr sz="3200" b="0" i="0" u="none" strike="noStrike" cap="none">
                <a:solidFill>
                  <a:schemeClr val="accent1"/>
                </a:solidFill>
                <a:latin typeface="Arial"/>
                <a:ea typeface="Arial"/>
                <a:cs typeface="Arial"/>
                <a:sym typeface="Arial"/>
              </a:defRPr>
            </a:lvl3pPr>
            <a:lvl4pPr marL="0" marR="0" lvl="3" indent="0" algn="l" rtl="0">
              <a:spcBef>
                <a:spcPts val="0"/>
              </a:spcBef>
              <a:spcAft>
                <a:spcPts val="0"/>
              </a:spcAft>
              <a:buNone/>
              <a:defRPr sz="3200" b="0" i="0" u="none" strike="noStrike" cap="none">
                <a:solidFill>
                  <a:schemeClr val="accent1"/>
                </a:solidFill>
                <a:latin typeface="Arial"/>
                <a:ea typeface="Arial"/>
                <a:cs typeface="Arial"/>
                <a:sym typeface="Arial"/>
              </a:defRPr>
            </a:lvl4pPr>
            <a:lvl5pPr marL="0" marR="0" lvl="4" indent="0" algn="l" rtl="0">
              <a:spcBef>
                <a:spcPts val="0"/>
              </a:spcBef>
              <a:spcAft>
                <a:spcPts val="0"/>
              </a:spcAft>
              <a:buNone/>
              <a:defRPr sz="3200" b="0" i="0" u="none" strike="noStrike" cap="none">
                <a:solidFill>
                  <a:schemeClr val="accent1"/>
                </a:solidFill>
                <a:latin typeface="Arial"/>
                <a:ea typeface="Arial"/>
                <a:cs typeface="Arial"/>
                <a:sym typeface="Arial"/>
              </a:defRPr>
            </a:lvl5pPr>
            <a:lvl6pPr marL="457200" marR="0" lvl="5" indent="0" algn="l" rtl="0">
              <a:spcBef>
                <a:spcPts val="0"/>
              </a:spcBef>
              <a:spcAft>
                <a:spcPts val="0"/>
              </a:spcAft>
              <a:buNone/>
              <a:defRPr sz="3200" b="0" i="0" u="none" strike="noStrike" cap="none">
                <a:solidFill>
                  <a:schemeClr val="accent1"/>
                </a:solidFill>
                <a:latin typeface="Arial"/>
                <a:ea typeface="Arial"/>
                <a:cs typeface="Arial"/>
                <a:sym typeface="Arial"/>
              </a:defRPr>
            </a:lvl6pPr>
            <a:lvl7pPr marL="914400" marR="0" lvl="6" indent="0" algn="l" rtl="0">
              <a:spcBef>
                <a:spcPts val="0"/>
              </a:spcBef>
              <a:spcAft>
                <a:spcPts val="0"/>
              </a:spcAft>
              <a:buNone/>
              <a:defRPr sz="3200" b="0" i="0" u="none" strike="noStrike" cap="none">
                <a:solidFill>
                  <a:schemeClr val="accent1"/>
                </a:solidFill>
                <a:latin typeface="Arial"/>
                <a:ea typeface="Arial"/>
                <a:cs typeface="Arial"/>
                <a:sym typeface="Arial"/>
              </a:defRPr>
            </a:lvl7pPr>
            <a:lvl8pPr marL="1371600" marR="0" lvl="7" indent="0" algn="l" rtl="0">
              <a:spcBef>
                <a:spcPts val="0"/>
              </a:spcBef>
              <a:spcAft>
                <a:spcPts val="0"/>
              </a:spcAft>
              <a:buNone/>
              <a:defRPr sz="3200" b="0" i="0" u="none" strike="noStrike" cap="none">
                <a:solidFill>
                  <a:schemeClr val="accent1"/>
                </a:solidFill>
                <a:latin typeface="Arial"/>
                <a:ea typeface="Arial"/>
                <a:cs typeface="Arial"/>
                <a:sym typeface="Arial"/>
              </a:defRPr>
            </a:lvl8pPr>
            <a:lvl9pPr marL="1828800" marR="0" lvl="8" indent="0" algn="l" rtl="0">
              <a:spcBef>
                <a:spcPts val="0"/>
              </a:spcBef>
              <a:spcAft>
                <a:spcPts val="0"/>
              </a:spcAft>
              <a:buNone/>
              <a:defRPr sz="3200" b="0" i="0" u="none" strike="noStrike" cap="none">
                <a:solidFill>
                  <a:schemeClr val="accent1"/>
                </a:solidFill>
                <a:latin typeface="Arial"/>
                <a:ea typeface="Arial"/>
                <a:cs typeface="Arial"/>
                <a:sym typeface="Arial"/>
              </a:defRPr>
            </a:lvl9pPr>
          </a:lstStyle>
          <a:p>
            <a:endParaRPr/>
          </a:p>
        </p:txBody>
      </p:sp>
      <p:sp>
        <p:nvSpPr>
          <p:cNvPr id="47" name="Shape 47"/>
          <p:cNvSpPr txBox="1">
            <a:spLocks noGrp="1"/>
          </p:cNvSpPr>
          <p:nvPr>
            <p:ph type="body" idx="1"/>
          </p:nvPr>
        </p:nvSpPr>
        <p:spPr>
          <a:xfrm>
            <a:off x="457200" y="1200150"/>
            <a:ext cx="8229600" cy="3394200"/>
          </a:xfrm>
          <a:prstGeom prst="rect">
            <a:avLst/>
          </a:prstGeom>
          <a:noFill/>
          <a:ln>
            <a:noFill/>
          </a:ln>
        </p:spPr>
        <p:txBody>
          <a:bodyPr lIns="91425" tIns="91425" rIns="91425" bIns="91425" anchor="t" anchorCtr="0"/>
          <a:lstStyle>
            <a:lvl1pPr marL="0" marR="0" lvl="0" indent="0" algn="l" rtl="0">
              <a:spcBef>
                <a:spcPts val="600"/>
              </a:spcBef>
              <a:spcAft>
                <a:spcPts val="0"/>
              </a:spcAft>
              <a:buClr>
                <a:srgbClr val="4C5958"/>
              </a:buClr>
              <a:buFont typeface="Arial"/>
              <a:buNone/>
              <a:defRPr sz="1400" b="0" i="0" u="none" strike="noStrike" cap="none">
                <a:solidFill>
                  <a:srgbClr val="4C5958"/>
                </a:solidFill>
                <a:latin typeface="Arial"/>
                <a:ea typeface="Arial"/>
                <a:cs typeface="Arial"/>
                <a:sym typeface="Arial"/>
              </a:defRPr>
            </a:lvl1pPr>
            <a:lvl2pPr marL="457200" marR="0" lvl="1" indent="0" algn="l" rtl="0">
              <a:spcBef>
                <a:spcPts val="600"/>
              </a:spcBef>
              <a:spcAft>
                <a:spcPts val="0"/>
              </a:spcAft>
              <a:buClr>
                <a:srgbClr val="4C5958"/>
              </a:buClr>
              <a:buFont typeface="Arial"/>
              <a:buNone/>
              <a:defRPr sz="1200" b="0" i="0" u="none" strike="noStrike" cap="none">
                <a:solidFill>
                  <a:srgbClr val="4C5958"/>
                </a:solidFill>
                <a:latin typeface="Arial"/>
                <a:ea typeface="Arial"/>
                <a:cs typeface="Arial"/>
                <a:sym typeface="Arial"/>
              </a:defRPr>
            </a:lvl2pPr>
            <a:lvl3pPr marL="914400" marR="0" lvl="2" indent="0" algn="l" rtl="0">
              <a:spcBef>
                <a:spcPts val="600"/>
              </a:spcBef>
              <a:spcAft>
                <a:spcPts val="0"/>
              </a:spcAft>
              <a:buClr>
                <a:srgbClr val="4C5958"/>
              </a:buClr>
              <a:buFont typeface="Arial"/>
              <a:buNone/>
              <a:defRPr sz="1100" b="0" i="0" u="none" strike="noStrike" cap="none">
                <a:solidFill>
                  <a:srgbClr val="4C5958"/>
                </a:solidFill>
                <a:latin typeface="Arial"/>
                <a:ea typeface="Arial"/>
                <a:cs typeface="Arial"/>
                <a:sym typeface="Arial"/>
              </a:defRPr>
            </a:lvl3pPr>
            <a:lvl4pPr marL="1371600" marR="0" lvl="3" indent="0" algn="l" rtl="0">
              <a:spcBef>
                <a:spcPts val="600"/>
              </a:spcBef>
              <a:spcAft>
                <a:spcPts val="0"/>
              </a:spcAft>
              <a:buClr>
                <a:srgbClr val="4C5958"/>
              </a:buClr>
              <a:buFont typeface="Arial"/>
              <a:buNone/>
              <a:defRPr sz="1000" b="0" i="0" u="none" strike="noStrike" cap="none">
                <a:solidFill>
                  <a:srgbClr val="4C5958"/>
                </a:solidFill>
                <a:latin typeface="Arial"/>
                <a:ea typeface="Arial"/>
                <a:cs typeface="Arial"/>
                <a:sym typeface="Arial"/>
              </a:defRPr>
            </a:lvl4pPr>
            <a:lvl5pPr marL="1828800" marR="0" lvl="4" indent="0" algn="l" rtl="0">
              <a:spcBef>
                <a:spcPts val="600"/>
              </a:spcBef>
              <a:spcAft>
                <a:spcPts val="0"/>
              </a:spcAft>
              <a:buClr>
                <a:srgbClr val="4C5958"/>
              </a:buClr>
              <a:buFont typeface="Arial"/>
              <a:buNone/>
              <a:defRPr sz="1000" b="0" i="0" u="none" strike="noStrike" cap="none">
                <a:solidFill>
                  <a:srgbClr val="4C5958"/>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Times New Roman"/>
                <a:ea typeface="Times New Roman"/>
                <a:cs typeface="Times New Roman"/>
                <a:sym typeface="Times New Roman"/>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Times New Roman"/>
                <a:ea typeface="Times New Roman"/>
                <a:cs typeface="Times New Roman"/>
                <a:sym typeface="Times New Roman"/>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Times New Roman"/>
                <a:ea typeface="Times New Roman"/>
                <a:cs typeface="Times New Roman"/>
                <a:sym typeface="Times New Roman"/>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Times New Roman"/>
                <a:ea typeface="Times New Roman"/>
                <a:cs typeface="Times New Roman"/>
                <a:sym typeface="Times New Roman"/>
              </a:defRPr>
            </a:lvl9pPr>
          </a:lstStyle>
          <a:p>
            <a:endParaRPr/>
          </a:p>
        </p:txBody>
      </p:sp>
      <p:sp>
        <p:nvSpPr>
          <p:cNvPr id="48" name="Shape 48"/>
          <p:cNvSpPr txBox="1">
            <a:spLocks noGrp="1"/>
          </p:cNvSpPr>
          <p:nvPr>
            <p:ph type="dt" idx="10"/>
          </p:nvPr>
        </p:nvSpPr>
        <p:spPr>
          <a:xfrm>
            <a:off x="2582861" y="4837112"/>
            <a:ext cx="2133600" cy="2730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None/>
              <a:defRPr sz="600" b="0" i="0" u="none" strike="noStrike" cap="none">
                <a:solidFill>
                  <a:srgbClr val="BFBFBF"/>
                </a:solidFill>
                <a:latin typeface="Arial"/>
                <a:ea typeface="Arial"/>
                <a:cs typeface="Arial"/>
                <a:sym typeface="Arial"/>
              </a:defRPr>
            </a:lvl1pPr>
            <a:lvl2pPr marL="457200" marR="0" lvl="1"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2pPr>
            <a:lvl3pPr marL="914400" marR="0" lvl="2"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3pPr>
            <a:lvl4pPr marL="1371600" marR="0" lvl="3"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4pPr>
            <a:lvl5pPr marL="1828800" marR="0" lvl="4"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5pPr>
            <a:lvl6pPr marL="2286000" marR="0" lvl="5"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6pPr>
            <a:lvl7pPr marL="3200400" marR="0" lvl="6"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7pPr>
            <a:lvl8pPr marL="4572000" marR="0" lvl="7"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8pPr>
            <a:lvl9pPr marL="6400800" marR="0" lvl="8"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9pPr>
          </a:lstStyle>
          <a:p>
            <a:endParaRPr/>
          </a:p>
        </p:txBody>
      </p:sp>
      <p:sp>
        <p:nvSpPr>
          <p:cNvPr id="49" name="Shape 49"/>
          <p:cNvSpPr txBox="1">
            <a:spLocks noGrp="1"/>
          </p:cNvSpPr>
          <p:nvPr>
            <p:ph type="ftr" idx="11"/>
          </p:nvPr>
        </p:nvSpPr>
        <p:spPr>
          <a:xfrm>
            <a:off x="457200" y="4837112"/>
            <a:ext cx="1593900" cy="2730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None/>
              <a:defRPr sz="600" b="0" i="0" u="none" strike="noStrike" cap="none">
                <a:solidFill>
                  <a:srgbClr val="BFBFBF"/>
                </a:solidFill>
                <a:latin typeface="Arial"/>
                <a:ea typeface="Arial"/>
                <a:cs typeface="Arial"/>
                <a:sym typeface="Arial"/>
              </a:defRPr>
            </a:lvl1pPr>
            <a:lvl2pPr marL="457200" marR="0" lvl="1"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2pPr>
            <a:lvl3pPr marL="914400" marR="0" lvl="2"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3pPr>
            <a:lvl4pPr marL="1371600" marR="0" lvl="3"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4pPr>
            <a:lvl5pPr marL="1828800" marR="0" lvl="4"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5pPr>
            <a:lvl6pPr marL="2286000" marR="0" lvl="5"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6pPr>
            <a:lvl7pPr marL="3200400" marR="0" lvl="6"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7pPr>
            <a:lvl8pPr marL="4572000" marR="0" lvl="7"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8pPr>
            <a:lvl9pPr marL="6400800" marR="0" lvl="8"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9pPr>
          </a:lstStyle>
          <a:p>
            <a:endParaRPr/>
          </a:p>
        </p:txBody>
      </p:sp>
      <p:sp>
        <p:nvSpPr>
          <p:cNvPr id="50" name="Shape 50"/>
          <p:cNvSpPr txBox="1">
            <a:spLocks noGrp="1"/>
          </p:cNvSpPr>
          <p:nvPr>
            <p:ph type="sldNum" idx="12"/>
          </p:nvPr>
        </p:nvSpPr>
        <p:spPr>
          <a:xfrm>
            <a:off x="2114550" y="4837112"/>
            <a:ext cx="404700" cy="273000"/>
          </a:xfrm>
          <a:prstGeom prst="rect">
            <a:avLst/>
          </a:prstGeom>
          <a:noFill/>
          <a:ln>
            <a:noFill/>
          </a:ln>
        </p:spPr>
        <p:txBody>
          <a:bodyPr lIns="91425" tIns="45700" rIns="91425" bIns="45700" anchor="ctr" anchorCtr="0">
            <a:noAutofit/>
          </a:bodyPr>
          <a:lstStyle/>
          <a:p>
            <a:pPr algn="ctr">
              <a:buClr>
                <a:srgbClr val="BFBFBF"/>
              </a:buClr>
              <a:buSzPct val="25000"/>
              <a:buFont typeface="Arial"/>
              <a:buNone/>
            </a:pPr>
            <a:fld id="{00000000-1234-1234-1234-123412341234}" type="slidenum">
              <a:rPr lang="en-US" sz="600">
                <a:solidFill>
                  <a:srgbClr val="BFBFBF"/>
                </a:solidFill>
              </a:rPr>
              <a:pPr algn="ctr">
                <a:buClr>
                  <a:srgbClr val="BFBFBF"/>
                </a:buClr>
                <a:buSzPct val="25000"/>
                <a:buFont typeface="Arial"/>
                <a:buNone/>
              </a:pPr>
              <a:t>‹#›</a:t>
            </a:fld>
            <a:endParaRPr lang="en-US" sz="600">
              <a:solidFill>
                <a:srgbClr val="BFBFBF"/>
              </a:solidFill>
            </a:endParaRPr>
          </a:p>
        </p:txBody>
      </p:sp>
    </p:spTree>
    <p:extLst>
      <p:ext uri="{BB962C8B-B14F-4D97-AF65-F5344CB8AC3E}">
        <p14:creationId xmlns:p14="http://schemas.microsoft.com/office/powerpoint/2010/main" val="409827637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10" name="Title 9"/>
          <p:cNvSpPr>
            <a:spLocks noGrp="1"/>
          </p:cNvSpPr>
          <p:nvPr>
            <p:ph type="title" hasCustomPrompt="1"/>
          </p:nvPr>
        </p:nvSpPr>
        <p:spPr/>
        <p:txBody>
          <a:bodyPr/>
          <a:lstStyle/>
          <a:p>
            <a:r>
              <a:rPr lang="en-US" dirty="0" smtClean="0"/>
              <a:t>Title Style</a:t>
            </a:r>
            <a:endParaRPr lang="en-US" dirty="0"/>
          </a:p>
        </p:txBody>
      </p:sp>
      <p:sp>
        <p:nvSpPr>
          <p:cNvPr id="2" name="Date Placeholder 1"/>
          <p:cNvSpPr>
            <a:spLocks noGrp="1"/>
          </p:cNvSpPr>
          <p:nvPr>
            <p:ph type="dt" sz="half" idx="10"/>
          </p:nvPr>
        </p:nvSpPr>
        <p:spPr/>
        <p:txBody>
          <a:bodyPr/>
          <a:lstStyle/>
          <a:p>
            <a:r>
              <a:rPr lang="en-US" dirty="0" smtClean="0"/>
              <a:t>Confidential</a:t>
            </a:r>
            <a:endParaRPr lang="en-US" dirty="0"/>
          </a:p>
        </p:txBody>
      </p:sp>
      <p:sp>
        <p:nvSpPr>
          <p:cNvPr id="4" name="Footer Placeholder 3"/>
          <p:cNvSpPr>
            <a:spLocks noGrp="1"/>
          </p:cNvSpPr>
          <p:nvPr>
            <p:ph type="ftr" sz="quarter" idx="11"/>
          </p:nvPr>
        </p:nvSpPr>
        <p:spPr/>
        <p:txBody>
          <a:bodyPr/>
          <a:lstStyle/>
          <a:p>
            <a:r>
              <a:rPr lang="en-US" dirty="0" smtClean="0"/>
              <a:t>© </a:t>
            </a:r>
            <a:r>
              <a:rPr lang="is-IS" dirty="0" smtClean="0"/>
              <a:t>2016</a:t>
            </a:r>
            <a:r>
              <a:rPr lang="en-US" dirty="0" smtClean="0"/>
              <a:t> DataStax, All Rights Reserved.</a:t>
            </a:r>
            <a:endParaRPr lang="en-US" dirty="0"/>
          </a:p>
        </p:txBody>
      </p:sp>
      <p:sp>
        <p:nvSpPr>
          <p:cNvPr id="5" name="Slide Number Placeholder 4"/>
          <p:cNvSpPr>
            <a:spLocks noGrp="1"/>
          </p:cNvSpPr>
          <p:nvPr>
            <p:ph type="sldNum" sz="quarter" idx="12"/>
          </p:nvPr>
        </p:nvSpPr>
        <p:spPr/>
        <p:txBody>
          <a:bodyPr/>
          <a:lstStyle/>
          <a:p>
            <a:fld id="{B10D5614-B734-4280-8F57-1D4947433C97}" type="slidenum">
              <a:rPr lang="en-US" smtClean="0"/>
              <a:pPr/>
              <a:t>‹#›</a:t>
            </a:fld>
            <a:endParaRPr lang="en-US" dirty="0"/>
          </a:p>
        </p:txBody>
      </p:sp>
    </p:spTree>
    <p:extLst>
      <p:ext uri="{BB962C8B-B14F-4D97-AF65-F5344CB8AC3E}">
        <p14:creationId xmlns:p14="http://schemas.microsoft.com/office/powerpoint/2010/main" val="351529584"/>
      </p:ext>
    </p:extLst>
  </p:cSld>
  <p:clrMapOvr>
    <a:masterClrMapping/>
  </p:clrMapOvr>
  <p:timing>
    <p:tnLst>
      <p:par>
        <p:cTn xmlns:p14="http://schemas.microsoft.com/office/powerpoint/2010/mai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type="obj">
  <p:cSld name="Bulleted ">
    <p:spTree>
      <p:nvGrpSpPr>
        <p:cNvPr id="1" name="Shape 58"/>
        <p:cNvGrpSpPr/>
        <p:nvPr/>
      </p:nvGrpSpPr>
      <p:grpSpPr>
        <a:xfrm>
          <a:off x="0" y="0"/>
          <a:ext cx="0" cy="0"/>
          <a:chOff x="0" y="0"/>
          <a:chExt cx="0" cy="0"/>
        </a:xfrm>
      </p:grpSpPr>
      <p:sp>
        <p:nvSpPr>
          <p:cNvPr id="59" name="Shape 59"/>
          <p:cNvSpPr txBox="1">
            <a:spLocks noGrp="1"/>
          </p:cNvSpPr>
          <p:nvPr>
            <p:ph type="title"/>
          </p:nvPr>
        </p:nvSpPr>
        <p:spPr>
          <a:xfrm>
            <a:off x="457200" y="206375"/>
            <a:ext cx="8229600" cy="857400"/>
          </a:xfrm>
          <a:prstGeom prst="rect">
            <a:avLst/>
          </a:prstGeom>
          <a:noFill/>
          <a:ln>
            <a:noFill/>
          </a:ln>
        </p:spPr>
        <p:txBody>
          <a:bodyPr lIns="91425" tIns="91425" rIns="91425" bIns="91425" anchor="ctr" anchorCtr="0"/>
          <a:lstStyle>
            <a:lvl1pPr marL="0" marR="0" lvl="0" indent="0" algn="l" rtl="0">
              <a:spcBef>
                <a:spcPts val="0"/>
              </a:spcBef>
              <a:spcAft>
                <a:spcPts val="0"/>
              </a:spcAft>
              <a:buNone/>
              <a:defRPr sz="3200" b="0" i="0" u="none" strike="noStrike" cap="none">
                <a:solidFill>
                  <a:schemeClr val="accent1"/>
                </a:solidFill>
                <a:latin typeface="Arial"/>
                <a:ea typeface="Arial"/>
                <a:cs typeface="Arial"/>
                <a:sym typeface="Arial"/>
              </a:defRPr>
            </a:lvl1pPr>
            <a:lvl2pPr marL="0" marR="0" lvl="1" indent="0" algn="l" rtl="0">
              <a:spcBef>
                <a:spcPts val="0"/>
              </a:spcBef>
              <a:spcAft>
                <a:spcPts val="0"/>
              </a:spcAft>
              <a:buNone/>
              <a:defRPr sz="3200" b="0" i="0" u="none" strike="noStrike" cap="none">
                <a:solidFill>
                  <a:schemeClr val="accent1"/>
                </a:solidFill>
                <a:latin typeface="Arial"/>
                <a:ea typeface="Arial"/>
                <a:cs typeface="Arial"/>
                <a:sym typeface="Arial"/>
              </a:defRPr>
            </a:lvl2pPr>
            <a:lvl3pPr marL="0" marR="0" lvl="2" indent="0" algn="l" rtl="0">
              <a:spcBef>
                <a:spcPts val="0"/>
              </a:spcBef>
              <a:spcAft>
                <a:spcPts val="0"/>
              </a:spcAft>
              <a:buNone/>
              <a:defRPr sz="3200" b="0" i="0" u="none" strike="noStrike" cap="none">
                <a:solidFill>
                  <a:schemeClr val="accent1"/>
                </a:solidFill>
                <a:latin typeface="Arial"/>
                <a:ea typeface="Arial"/>
                <a:cs typeface="Arial"/>
                <a:sym typeface="Arial"/>
              </a:defRPr>
            </a:lvl3pPr>
            <a:lvl4pPr marL="0" marR="0" lvl="3" indent="0" algn="l" rtl="0">
              <a:spcBef>
                <a:spcPts val="0"/>
              </a:spcBef>
              <a:spcAft>
                <a:spcPts val="0"/>
              </a:spcAft>
              <a:buNone/>
              <a:defRPr sz="3200" b="0" i="0" u="none" strike="noStrike" cap="none">
                <a:solidFill>
                  <a:schemeClr val="accent1"/>
                </a:solidFill>
                <a:latin typeface="Arial"/>
                <a:ea typeface="Arial"/>
                <a:cs typeface="Arial"/>
                <a:sym typeface="Arial"/>
              </a:defRPr>
            </a:lvl4pPr>
            <a:lvl5pPr marL="0" marR="0" lvl="4" indent="0" algn="l" rtl="0">
              <a:spcBef>
                <a:spcPts val="0"/>
              </a:spcBef>
              <a:spcAft>
                <a:spcPts val="0"/>
              </a:spcAft>
              <a:buNone/>
              <a:defRPr sz="3200" b="0" i="0" u="none" strike="noStrike" cap="none">
                <a:solidFill>
                  <a:schemeClr val="accent1"/>
                </a:solidFill>
                <a:latin typeface="Arial"/>
                <a:ea typeface="Arial"/>
                <a:cs typeface="Arial"/>
                <a:sym typeface="Arial"/>
              </a:defRPr>
            </a:lvl5pPr>
            <a:lvl6pPr marL="457200" marR="0" lvl="5" indent="0" algn="l" rtl="0">
              <a:spcBef>
                <a:spcPts val="0"/>
              </a:spcBef>
              <a:spcAft>
                <a:spcPts val="0"/>
              </a:spcAft>
              <a:buNone/>
              <a:defRPr sz="3200" b="0" i="0" u="none" strike="noStrike" cap="none">
                <a:solidFill>
                  <a:schemeClr val="accent1"/>
                </a:solidFill>
                <a:latin typeface="Arial"/>
                <a:ea typeface="Arial"/>
                <a:cs typeface="Arial"/>
                <a:sym typeface="Arial"/>
              </a:defRPr>
            </a:lvl6pPr>
            <a:lvl7pPr marL="914400" marR="0" lvl="6" indent="0" algn="l" rtl="0">
              <a:spcBef>
                <a:spcPts val="0"/>
              </a:spcBef>
              <a:spcAft>
                <a:spcPts val="0"/>
              </a:spcAft>
              <a:buNone/>
              <a:defRPr sz="3200" b="0" i="0" u="none" strike="noStrike" cap="none">
                <a:solidFill>
                  <a:schemeClr val="accent1"/>
                </a:solidFill>
                <a:latin typeface="Arial"/>
                <a:ea typeface="Arial"/>
                <a:cs typeface="Arial"/>
                <a:sym typeface="Arial"/>
              </a:defRPr>
            </a:lvl7pPr>
            <a:lvl8pPr marL="1371600" marR="0" lvl="7" indent="0" algn="l" rtl="0">
              <a:spcBef>
                <a:spcPts val="0"/>
              </a:spcBef>
              <a:spcAft>
                <a:spcPts val="0"/>
              </a:spcAft>
              <a:buNone/>
              <a:defRPr sz="3200" b="0" i="0" u="none" strike="noStrike" cap="none">
                <a:solidFill>
                  <a:schemeClr val="accent1"/>
                </a:solidFill>
                <a:latin typeface="Arial"/>
                <a:ea typeface="Arial"/>
                <a:cs typeface="Arial"/>
                <a:sym typeface="Arial"/>
              </a:defRPr>
            </a:lvl8pPr>
            <a:lvl9pPr marL="1828800" marR="0" lvl="8" indent="0" algn="l" rtl="0">
              <a:spcBef>
                <a:spcPts val="0"/>
              </a:spcBef>
              <a:spcAft>
                <a:spcPts val="0"/>
              </a:spcAft>
              <a:buNone/>
              <a:defRPr sz="3200" b="0" i="0" u="none" strike="noStrike" cap="none">
                <a:solidFill>
                  <a:schemeClr val="accent1"/>
                </a:solidFill>
                <a:latin typeface="Arial"/>
                <a:ea typeface="Arial"/>
                <a:cs typeface="Arial"/>
                <a:sym typeface="Arial"/>
              </a:defRPr>
            </a:lvl9pPr>
          </a:lstStyle>
          <a:p>
            <a:endParaRPr/>
          </a:p>
        </p:txBody>
      </p:sp>
      <p:sp>
        <p:nvSpPr>
          <p:cNvPr id="60" name="Shape 60"/>
          <p:cNvSpPr txBox="1">
            <a:spLocks noGrp="1"/>
          </p:cNvSpPr>
          <p:nvPr>
            <p:ph type="body" idx="1"/>
          </p:nvPr>
        </p:nvSpPr>
        <p:spPr>
          <a:xfrm>
            <a:off x="457200" y="1200150"/>
            <a:ext cx="8229600" cy="3394200"/>
          </a:xfrm>
          <a:prstGeom prst="rect">
            <a:avLst/>
          </a:prstGeom>
          <a:noFill/>
          <a:ln>
            <a:noFill/>
          </a:ln>
        </p:spPr>
        <p:txBody>
          <a:bodyPr lIns="91425" tIns="91425" rIns="91425" bIns="91425" anchor="t" anchorCtr="0"/>
          <a:lstStyle>
            <a:lvl1pPr marL="342900" marR="0" lvl="0" indent="-254000" algn="l" rtl="0">
              <a:spcBef>
                <a:spcPts val="600"/>
              </a:spcBef>
              <a:spcAft>
                <a:spcPts val="0"/>
              </a:spcAft>
              <a:buClr>
                <a:srgbClr val="4C5958"/>
              </a:buClr>
              <a:buSzPct val="100000"/>
              <a:buFont typeface="Arial"/>
              <a:buChar char="•"/>
              <a:defRPr sz="1400" b="0" i="0" u="none" strike="noStrike" cap="none">
                <a:solidFill>
                  <a:srgbClr val="4C5958"/>
                </a:solidFill>
                <a:latin typeface="Arial"/>
                <a:ea typeface="Arial"/>
                <a:cs typeface="Arial"/>
                <a:sym typeface="Arial"/>
              </a:defRPr>
            </a:lvl1pPr>
            <a:lvl2pPr marL="742950" marR="0" lvl="1" indent="-209550" algn="l" rtl="0">
              <a:spcBef>
                <a:spcPts val="600"/>
              </a:spcBef>
              <a:spcAft>
                <a:spcPts val="0"/>
              </a:spcAft>
              <a:buClr>
                <a:srgbClr val="4C5958"/>
              </a:buClr>
              <a:buSzPct val="100000"/>
              <a:buFont typeface="Arial"/>
              <a:buChar char="–"/>
              <a:defRPr sz="1200" b="0" i="0" u="none" strike="noStrike" cap="none">
                <a:solidFill>
                  <a:srgbClr val="4C5958"/>
                </a:solidFill>
                <a:latin typeface="Arial"/>
                <a:ea typeface="Arial"/>
                <a:cs typeface="Arial"/>
                <a:sym typeface="Arial"/>
              </a:defRPr>
            </a:lvl2pPr>
            <a:lvl3pPr marL="1143000" marR="0" lvl="2" indent="-158750" algn="l" rtl="0">
              <a:spcBef>
                <a:spcPts val="600"/>
              </a:spcBef>
              <a:spcAft>
                <a:spcPts val="0"/>
              </a:spcAft>
              <a:buClr>
                <a:srgbClr val="4C5958"/>
              </a:buClr>
              <a:buSzPct val="100000"/>
              <a:buFont typeface="Arial"/>
              <a:buChar char="•"/>
              <a:defRPr sz="1100" b="0" i="0" u="none" strike="noStrike" cap="none">
                <a:solidFill>
                  <a:srgbClr val="4C5958"/>
                </a:solidFill>
                <a:latin typeface="Arial"/>
                <a:ea typeface="Arial"/>
                <a:cs typeface="Arial"/>
                <a:sym typeface="Arial"/>
              </a:defRPr>
            </a:lvl3pPr>
            <a:lvl4pPr marL="1600200" marR="0" lvl="3" indent="-165100" algn="l" rtl="0">
              <a:spcBef>
                <a:spcPts val="600"/>
              </a:spcBef>
              <a:spcAft>
                <a:spcPts val="0"/>
              </a:spcAft>
              <a:buClr>
                <a:srgbClr val="4C5958"/>
              </a:buClr>
              <a:buSzPct val="100000"/>
              <a:buFont typeface="Arial"/>
              <a:buChar char="–"/>
              <a:defRPr sz="1000" b="0" i="0" u="none" strike="noStrike" cap="none">
                <a:solidFill>
                  <a:srgbClr val="4C5958"/>
                </a:solidFill>
                <a:latin typeface="Arial"/>
                <a:ea typeface="Arial"/>
                <a:cs typeface="Arial"/>
                <a:sym typeface="Arial"/>
              </a:defRPr>
            </a:lvl4pPr>
            <a:lvl5pPr marL="2057400" marR="0" lvl="4" indent="-165100" algn="l" rtl="0">
              <a:spcBef>
                <a:spcPts val="600"/>
              </a:spcBef>
              <a:spcAft>
                <a:spcPts val="0"/>
              </a:spcAft>
              <a:buClr>
                <a:srgbClr val="4C5958"/>
              </a:buClr>
              <a:buSzPct val="100000"/>
              <a:buFont typeface="Arial"/>
              <a:buChar char="»"/>
              <a:defRPr sz="1000" b="0" i="0" u="none" strike="noStrike" cap="none">
                <a:solidFill>
                  <a:srgbClr val="4C5958"/>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Times New Roman"/>
                <a:ea typeface="Times New Roman"/>
                <a:cs typeface="Times New Roman"/>
                <a:sym typeface="Times New Roman"/>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Times New Roman"/>
                <a:ea typeface="Times New Roman"/>
                <a:cs typeface="Times New Roman"/>
                <a:sym typeface="Times New Roman"/>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Times New Roman"/>
                <a:ea typeface="Times New Roman"/>
                <a:cs typeface="Times New Roman"/>
                <a:sym typeface="Times New Roman"/>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Times New Roman"/>
                <a:ea typeface="Times New Roman"/>
                <a:cs typeface="Times New Roman"/>
                <a:sym typeface="Times New Roman"/>
              </a:defRPr>
            </a:lvl9pPr>
          </a:lstStyle>
          <a:p>
            <a:endParaRPr/>
          </a:p>
        </p:txBody>
      </p:sp>
      <p:sp>
        <p:nvSpPr>
          <p:cNvPr id="61" name="Shape 61"/>
          <p:cNvSpPr txBox="1">
            <a:spLocks noGrp="1"/>
          </p:cNvSpPr>
          <p:nvPr>
            <p:ph type="dt" idx="10"/>
          </p:nvPr>
        </p:nvSpPr>
        <p:spPr>
          <a:xfrm>
            <a:off x="2582861" y="4837112"/>
            <a:ext cx="2133600" cy="2730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None/>
              <a:defRPr sz="600" b="0" i="0" u="none" strike="noStrike" cap="none">
                <a:solidFill>
                  <a:srgbClr val="BFBFBF"/>
                </a:solidFill>
                <a:latin typeface="Arial"/>
                <a:ea typeface="Arial"/>
                <a:cs typeface="Arial"/>
                <a:sym typeface="Arial"/>
              </a:defRPr>
            </a:lvl1pPr>
            <a:lvl2pPr marL="457200" marR="0" lvl="1"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2pPr>
            <a:lvl3pPr marL="914400" marR="0" lvl="2"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3pPr>
            <a:lvl4pPr marL="1371600" marR="0" lvl="3"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4pPr>
            <a:lvl5pPr marL="1828800" marR="0" lvl="4"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5pPr>
            <a:lvl6pPr marL="2286000" marR="0" lvl="5"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6pPr>
            <a:lvl7pPr marL="3200400" marR="0" lvl="6"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7pPr>
            <a:lvl8pPr marL="4572000" marR="0" lvl="7"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8pPr>
            <a:lvl9pPr marL="6400800" marR="0" lvl="8"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9pPr>
          </a:lstStyle>
          <a:p>
            <a:endParaRPr/>
          </a:p>
        </p:txBody>
      </p:sp>
      <p:sp>
        <p:nvSpPr>
          <p:cNvPr id="62" name="Shape 62"/>
          <p:cNvSpPr txBox="1">
            <a:spLocks noGrp="1"/>
          </p:cNvSpPr>
          <p:nvPr>
            <p:ph type="ftr" idx="11"/>
          </p:nvPr>
        </p:nvSpPr>
        <p:spPr>
          <a:xfrm>
            <a:off x="457200" y="4837112"/>
            <a:ext cx="1593900" cy="2730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None/>
              <a:defRPr sz="600" b="0" i="0" u="none" strike="noStrike" cap="none">
                <a:solidFill>
                  <a:srgbClr val="BFBFBF"/>
                </a:solidFill>
                <a:latin typeface="Arial"/>
                <a:ea typeface="Arial"/>
                <a:cs typeface="Arial"/>
                <a:sym typeface="Arial"/>
              </a:defRPr>
            </a:lvl1pPr>
            <a:lvl2pPr marL="457200" marR="0" lvl="1"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2pPr>
            <a:lvl3pPr marL="914400" marR="0" lvl="2"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3pPr>
            <a:lvl4pPr marL="1371600" marR="0" lvl="3"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4pPr>
            <a:lvl5pPr marL="1828800" marR="0" lvl="4"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5pPr>
            <a:lvl6pPr marL="2286000" marR="0" lvl="5"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6pPr>
            <a:lvl7pPr marL="3200400" marR="0" lvl="6"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7pPr>
            <a:lvl8pPr marL="4572000" marR="0" lvl="7"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8pPr>
            <a:lvl9pPr marL="6400800" marR="0" lvl="8"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9pPr>
          </a:lstStyle>
          <a:p>
            <a:endParaRPr/>
          </a:p>
        </p:txBody>
      </p:sp>
      <p:sp>
        <p:nvSpPr>
          <p:cNvPr id="63" name="Shape 63"/>
          <p:cNvSpPr txBox="1">
            <a:spLocks noGrp="1"/>
          </p:cNvSpPr>
          <p:nvPr>
            <p:ph type="sldNum" idx="12"/>
          </p:nvPr>
        </p:nvSpPr>
        <p:spPr>
          <a:xfrm>
            <a:off x="2114550" y="4837112"/>
            <a:ext cx="404700" cy="273000"/>
          </a:xfrm>
          <a:prstGeom prst="rect">
            <a:avLst/>
          </a:prstGeom>
          <a:noFill/>
          <a:ln>
            <a:noFill/>
          </a:ln>
        </p:spPr>
        <p:txBody>
          <a:bodyPr lIns="91425" tIns="45700" rIns="91425" bIns="45700" anchor="ctr" anchorCtr="0">
            <a:noAutofit/>
          </a:bodyPr>
          <a:lstStyle/>
          <a:p>
            <a:pPr algn="ctr">
              <a:buClr>
                <a:srgbClr val="BFBFBF"/>
              </a:buClr>
              <a:buSzPct val="25000"/>
              <a:buFont typeface="Arial"/>
              <a:buNone/>
            </a:pPr>
            <a:fld id="{00000000-1234-1234-1234-123412341234}" type="slidenum">
              <a:rPr lang="en-US" sz="600">
                <a:solidFill>
                  <a:srgbClr val="BFBFBF"/>
                </a:solidFill>
              </a:rPr>
              <a:pPr algn="ctr">
                <a:buClr>
                  <a:srgbClr val="BFBFBF"/>
                </a:buClr>
                <a:buSzPct val="25000"/>
                <a:buFont typeface="Arial"/>
                <a:buNone/>
              </a:pPr>
              <a:t>‹#›</a:t>
            </a:fld>
            <a:endParaRPr lang="en-US" sz="600">
              <a:solidFill>
                <a:srgbClr val="BFBFBF"/>
              </a:solidFill>
            </a:endParaRPr>
          </a:p>
        </p:txBody>
      </p:sp>
    </p:spTree>
    <p:extLst>
      <p:ext uri="{BB962C8B-B14F-4D97-AF65-F5344CB8AC3E}">
        <p14:creationId xmlns:p14="http://schemas.microsoft.com/office/powerpoint/2010/main" val="10012237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Numbered">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Numbered Style</a:t>
            </a:r>
            <a:endParaRPr lang="en-US" dirty="0"/>
          </a:p>
        </p:txBody>
      </p:sp>
      <p:sp>
        <p:nvSpPr>
          <p:cNvPr id="3" name="Content Placeholder 2"/>
          <p:cNvSpPr>
            <a:spLocks noGrp="1"/>
          </p:cNvSpPr>
          <p:nvPr>
            <p:ph idx="1"/>
          </p:nvPr>
        </p:nvSpPr>
        <p:spPr/>
        <p:txBody>
          <a:bodyPr/>
          <a:lstStyle>
            <a:lvl1pPr>
              <a:buFont typeface="+mj-lt"/>
              <a:buAutoNum type="arabicPeriod"/>
              <a:defRPr/>
            </a:lvl1pPr>
            <a:lvl2pPr>
              <a:buFont typeface="+mj-lt"/>
              <a:buAutoNum type="arabicPeriod"/>
              <a:defRPr/>
            </a:lvl2pPr>
            <a:lvl3pPr>
              <a:buFont typeface="+mj-lt"/>
              <a:buAutoNum type="arabicPeriod"/>
              <a:defRPr/>
            </a:lvl3pPr>
            <a:lvl4pPr>
              <a:buFont typeface="+mj-lt"/>
              <a:buAutoNum type="arabicPeriod"/>
              <a:defRPr/>
            </a:lvl4pPr>
            <a:lvl5pPr>
              <a:buFont typeface="+mj-lt"/>
              <a:buAutoNum type="arabicPeriod"/>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r>
              <a:rPr lang="en-US" dirty="0" smtClean="0"/>
              <a:t>Confidential</a:t>
            </a:r>
            <a:endParaRPr lang="en-US" dirty="0"/>
          </a:p>
        </p:txBody>
      </p:sp>
      <p:sp>
        <p:nvSpPr>
          <p:cNvPr id="5" name="Footer Placeholder 4"/>
          <p:cNvSpPr>
            <a:spLocks noGrp="1"/>
          </p:cNvSpPr>
          <p:nvPr>
            <p:ph type="ftr" sz="quarter" idx="11"/>
          </p:nvPr>
        </p:nvSpPr>
        <p:spPr/>
        <p:txBody>
          <a:bodyPr/>
          <a:lstStyle/>
          <a:p>
            <a:r>
              <a:rPr lang="en-US" dirty="0" smtClean="0"/>
              <a:t>© </a:t>
            </a:r>
            <a:r>
              <a:rPr lang="is-IS" dirty="0" smtClean="0"/>
              <a:t>2016</a:t>
            </a:r>
            <a:r>
              <a:rPr lang="en-US" dirty="0" smtClean="0"/>
              <a:t> DataStax, All Rights Reserved.</a:t>
            </a:r>
            <a:endParaRPr lang="en-US" dirty="0"/>
          </a:p>
        </p:txBody>
      </p:sp>
      <p:sp>
        <p:nvSpPr>
          <p:cNvPr id="6" name="Slide Number Placeholder 5"/>
          <p:cNvSpPr>
            <a:spLocks noGrp="1"/>
          </p:cNvSpPr>
          <p:nvPr>
            <p:ph type="sldNum" sz="quarter" idx="12"/>
          </p:nvPr>
        </p:nvSpPr>
        <p:spPr/>
        <p:txBody>
          <a:bodyPr/>
          <a:lstStyle/>
          <a:p>
            <a:fld id="{B10D5614-B734-4280-8F57-1D4947433C97}" type="slidenum">
              <a:rPr lang="en-US" smtClean="0"/>
              <a:pPr/>
              <a:t>‹#›</a:t>
            </a:fld>
            <a:endParaRPr lang="en-US" dirty="0"/>
          </a:p>
        </p:txBody>
      </p:sp>
    </p:spTree>
    <p:extLst>
      <p:ext uri="{BB962C8B-B14F-4D97-AF65-F5344CB8AC3E}">
        <p14:creationId xmlns:p14="http://schemas.microsoft.com/office/powerpoint/2010/main" val="431063264"/>
      </p:ext>
    </p:extLst>
  </p:cSld>
  <p:clrMapOvr>
    <a:masterClrMapping/>
  </p:clrMapOvr>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Quot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smtClean="0"/>
              <a:t>Quote Style</a:t>
            </a:r>
            <a:endParaRPr lang="en-US" dirty="0"/>
          </a:p>
        </p:txBody>
      </p:sp>
      <p:sp>
        <p:nvSpPr>
          <p:cNvPr id="3" name="Content Placeholder 2"/>
          <p:cNvSpPr>
            <a:spLocks noGrp="1"/>
          </p:cNvSpPr>
          <p:nvPr>
            <p:ph idx="1" hasCustomPrompt="1"/>
          </p:nvPr>
        </p:nvSpPr>
        <p:spPr/>
        <p:txBody>
          <a:bodyPr>
            <a:normAutofit/>
          </a:bodyPr>
          <a:lstStyle>
            <a:lvl1pPr marL="0" indent="0" algn="ctr">
              <a:buNone/>
              <a:defRPr sz="1800" b="0" i="0">
                <a:latin typeface="HelveticaNeueLT Std Lt"/>
                <a:cs typeface="HelveticaNeueLT Std Lt"/>
              </a:defRPr>
            </a:lvl1pPr>
          </a:lstStyle>
          <a:p>
            <a:pPr lvl="0"/>
            <a:r>
              <a:rPr lang="en-US" dirty="0" smtClean="0"/>
              <a:t>“Contrary to popular belief, Lorem Ipsum is not simply random text. It has roots in a piece of classical Latin literature from 45 BC, making it over 2000 years old. Richard McClintock, a Latin professor at Hampden-Sydney College in Virginia, looked up one of the more obscure Latin words, </a:t>
            </a:r>
            <a:r>
              <a:rPr lang="en-US" dirty="0" err="1" smtClean="0"/>
              <a:t>consectetur</a:t>
            </a:r>
            <a:r>
              <a:rPr lang="en-US" dirty="0" smtClean="0"/>
              <a:t>, from a Lorem Ipsum passage, and going through the cites of the word in classical literature, discovered the </a:t>
            </a:r>
            <a:r>
              <a:rPr lang="en-US" dirty="0" err="1" smtClean="0"/>
              <a:t>undoubtable</a:t>
            </a:r>
            <a:r>
              <a:rPr lang="en-US" dirty="0" smtClean="0"/>
              <a:t> source.”</a:t>
            </a:r>
            <a:br>
              <a:rPr lang="en-US" dirty="0" smtClean="0"/>
            </a:br>
            <a:r>
              <a:rPr lang="en-US" dirty="0" smtClean="0"/>
              <a:t/>
            </a:r>
            <a:br>
              <a:rPr lang="en-US" dirty="0" smtClean="0"/>
            </a:br>
            <a:r>
              <a:rPr lang="en-US" dirty="0" smtClean="0"/>
              <a:t>—Source</a:t>
            </a:r>
            <a:endParaRPr lang="en-US" dirty="0"/>
          </a:p>
        </p:txBody>
      </p:sp>
      <p:sp>
        <p:nvSpPr>
          <p:cNvPr id="4" name="Date Placeholder 3"/>
          <p:cNvSpPr>
            <a:spLocks noGrp="1"/>
          </p:cNvSpPr>
          <p:nvPr>
            <p:ph type="dt" sz="half" idx="10"/>
          </p:nvPr>
        </p:nvSpPr>
        <p:spPr/>
        <p:txBody>
          <a:bodyPr/>
          <a:lstStyle>
            <a:lvl1pPr>
              <a:defRPr b="0" i="0">
                <a:latin typeface="HelveticaNeueLT Std Lt"/>
                <a:cs typeface="HelveticaNeueLT Std Lt"/>
              </a:defRPr>
            </a:lvl1pPr>
          </a:lstStyle>
          <a:p>
            <a:r>
              <a:rPr lang="en-US" dirty="0" smtClean="0"/>
              <a:t>Confidential</a:t>
            </a:r>
            <a:endParaRPr lang="en-US" dirty="0"/>
          </a:p>
        </p:txBody>
      </p:sp>
      <p:sp>
        <p:nvSpPr>
          <p:cNvPr id="5" name="Footer Placeholder 4"/>
          <p:cNvSpPr>
            <a:spLocks noGrp="1"/>
          </p:cNvSpPr>
          <p:nvPr>
            <p:ph type="ftr" sz="quarter" idx="11"/>
          </p:nvPr>
        </p:nvSpPr>
        <p:spPr/>
        <p:txBody>
          <a:bodyPr/>
          <a:lstStyle>
            <a:lvl1pPr>
              <a:defRPr b="0" i="0">
                <a:latin typeface="HelveticaNeueLT Std Lt"/>
                <a:cs typeface="HelveticaNeueLT Std Lt"/>
              </a:defRPr>
            </a:lvl1pPr>
          </a:lstStyle>
          <a:p>
            <a:r>
              <a:rPr lang="en-US" dirty="0" smtClean="0"/>
              <a:t>© </a:t>
            </a:r>
            <a:r>
              <a:rPr lang="is-IS" dirty="0" smtClean="0"/>
              <a:t>2016</a:t>
            </a:r>
            <a:r>
              <a:rPr lang="en-US" dirty="0" smtClean="0"/>
              <a:t> DataStax, All Rights Reserved.</a:t>
            </a:r>
            <a:endParaRPr lang="en-US" dirty="0"/>
          </a:p>
        </p:txBody>
      </p:sp>
      <p:sp>
        <p:nvSpPr>
          <p:cNvPr id="6" name="Slide Number Placeholder 5"/>
          <p:cNvSpPr>
            <a:spLocks noGrp="1"/>
          </p:cNvSpPr>
          <p:nvPr>
            <p:ph type="sldNum" sz="quarter" idx="12"/>
          </p:nvPr>
        </p:nvSpPr>
        <p:spPr/>
        <p:txBody>
          <a:bodyPr/>
          <a:lstStyle>
            <a:lvl1pPr>
              <a:defRPr b="0" i="0">
                <a:latin typeface="HelveticaNeueLT Std Lt"/>
                <a:cs typeface="HelveticaNeueLT Std Lt"/>
              </a:defRPr>
            </a:lvl1pPr>
          </a:lstStyle>
          <a:p>
            <a:fld id="{B10D5614-B734-4280-8F57-1D4947433C97}" type="slidenum">
              <a:rPr lang="en-US" smtClean="0"/>
              <a:pPr/>
              <a:t>‹#›</a:t>
            </a:fld>
            <a:endParaRPr lang="en-US" dirty="0"/>
          </a:p>
        </p:txBody>
      </p:sp>
    </p:spTree>
    <p:extLst>
      <p:ext uri="{BB962C8B-B14F-4D97-AF65-F5344CB8AC3E}">
        <p14:creationId xmlns:p14="http://schemas.microsoft.com/office/powerpoint/2010/main" val="1662904990"/>
      </p:ext>
    </p:extLst>
  </p:cSld>
  <p:clrMapOvr>
    <a:masterClrMapping/>
  </p:clrMapOvr>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icture">
    <p:spTree>
      <p:nvGrpSpPr>
        <p:cNvPr id="1" name=""/>
        <p:cNvGrpSpPr/>
        <p:nvPr/>
      </p:nvGrpSpPr>
      <p:grpSpPr>
        <a:xfrm>
          <a:off x="0" y="0"/>
          <a:ext cx="0" cy="0"/>
          <a:chOff x="0" y="0"/>
          <a:chExt cx="0" cy="0"/>
        </a:xfrm>
      </p:grpSpPr>
      <p:sp>
        <p:nvSpPr>
          <p:cNvPr id="6" name="Picture Placeholder 8"/>
          <p:cNvSpPr>
            <a:spLocks noGrp="1"/>
          </p:cNvSpPr>
          <p:nvPr>
            <p:ph type="pic" sz="quarter" idx="13"/>
          </p:nvPr>
        </p:nvSpPr>
        <p:spPr>
          <a:xfrm>
            <a:off x="0" y="0"/>
            <a:ext cx="9144000" cy="5143500"/>
          </a:xfrm>
          <a:solidFill>
            <a:srgbClr val="BFBFBF"/>
          </a:solidFill>
        </p:spPr>
        <p:txBody>
          <a:bodyPr/>
          <a:lstStyle>
            <a:lvl1pPr marL="0" indent="0" algn="ctr">
              <a:buNone/>
              <a:defRPr/>
            </a:lvl1pPr>
          </a:lstStyle>
          <a:p>
            <a:endParaRPr lang="en-US" dirty="0"/>
          </a:p>
        </p:txBody>
      </p:sp>
    </p:spTree>
    <p:extLst>
      <p:ext uri="{BB962C8B-B14F-4D97-AF65-F5344CB8AC3E}">
        <p14:creationId xmlns:p14="http://schemas.microsoft.com/office/powerpoint/2010/main" val="1227803131"/>
      </p:ext>
    </p:extLst>
  </p:cSld>
  <p:clrMapOvr>
    <a:masterClrMapping/>
  </p:clrMapOvr>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 Picture 1">
    <p:spTree>
      <p:nvGrpSpPr>
        <p:cNvPr id="1" name=""/>
        <p:cNvGrpSpPr/>
        <p:nvPr/>
      </p:nvGrpSpPr>
      <p:grpSpPr>
        <a:xfrm>
          <a:off x="0" y="0"/>
          <a:ext cx="0" cy="0"/>
          <a:chOff x="0" y="0"/>
          <a:chExt cx="0" cy="0"/>
        </a:xfrm>
      </p:grpSpPr>
      <p:sp>
        <p:nvSpPr>
          <p:cNvPr id="9" name="Picture Placeholder 8"/>
          <p:cNvSpPr>
            <a:spLocks noGrp="1"/>
          </p:cNvSpPr>
          <p:nvPr>
            <p:ph type="pic" sz="quarter" idx="13"/>
          </p:nvPr>
        </p:nvSpPr>
        <p:spPr>
          <a:xfrm>
            <a:off x="0" y="0"/>
            <a:ext cx="9144000" cy="2935224"/>
          </a:xfrm>
          <a:solidFill>
            <a:srgbClr val="BFBFBF"/>
          </a:solidFill>
        </p:spPr>
        <p:txBody>
          <a:bodyPr/>
          <a:lstStyle>
            <a:lvl1pPr marL="0" indent="0" algn="ctr">
              <a:buNone/>
              <a:defRPr/>
            </a:lvl1pPr>
          </a:lstStyle>
          <a:p>
            <a:endParaRPr lang="en-US" dirty="0"/>
          </a:p>
        </p:txBody>
      </p:sp>
      <p:sp>
        <p:nvSpPr>
          <p:cNvPr id="2" name="Title 1"/>
          <p:cNvSpPr>
            <a:spLocks noGrp="1"/>
          </p:cNvSpPr>
          <p:nvPr>
            <p:ph type="title" hasCustomPrompt="1"/>
          </p:nvPr>
        </p:nvSpPr>
        <p:spPr>
          <a:xfrm>
            <a:off x="457200" y="2925142"/>
            <a:ext cx="8229600" cy="857250"/>
          </a:xfrm>
        </p:spPr>
        <p:txBody>
          <a:bodyPr anchor="b" anchorCtr="0"/>
          <a:lstStyle>
            <a:lvl1pPr>
              <a:defRPr baseline="0">
                <a:solidFill>
                  <a:schemeClr val="accent1"/>
                </a:solidFill>
              </a:defRPr>
            </a:lvl1pPr>
          </a:lstStyle>
          <a:p>
            <a:r>
              <a:rPr lang="en-US" dirty="0" smtClean="0"/>
              <a:t>Title + Picture Style 1</a:t>
            </a:r>
            <a:endParaRPr lang="en-US" dirty="0"/>
          </a:p>
        </p:txBody>
      </p:sp>
      <p:sp>
        <p:nvSpPr>
          <p:cNvPr id="3" name="Content Placeholder 2"/>
          <p:cNvSpPr>
            <a:spLocks noGrp="1"/>
          </p:cNvSpPr>
          <p:nvPr>
            <p:ph idx="1" hasCustomPrompt="1"/>
          </p:nvPr>
        </p:nvSpPr>
        <p:spPr>
          <a:xfrm>
            <a:off x="457200" y="3861249"/>
            <a:ext cx="8229600" cy="1086769"/>
          </a:xfrm>
        </p:spPr>
        <p:txBody>
          <a:bodyPr>
            <a:normAutofit/>
          </a:bodyPr>
          <a:lstStyle>
            <a:lvl1pPr marL="0" indent="0" algn="l">
              <a:buNone/>
              <a:defRPr sz="1300" b="0" i="0">
                <a:solidFill>
                  <a:schemeClr val="bg1">
                    <a:lumMod val="65000"/>
                  </a:schemeClr>
                </a:solidFill>
                <a:latin typeface="HelveticaNeueLT Std Lt"/>
                <a:cs typeface="HelveticaNeueLT Std Lt"/>
              </a:defRPr>
            </a:lvl1pPr>
          </a:lstStyle>
          <a:p>
            <a:pPr lvl="0"/>
            <a:r>
              <a:rPr lang="en-US" dirty="0" smtClean="0"/>
              <a:t>Contrary to popular belief, Lorem Ipsum is not simply random text. It has roots in a piece of classical Latin literature from 45 BC, making it over 2000 years old. Richard McClintock, a Latin professor at Hampden-Sydney College in Virginia, looked up one of the more obscure Latin words, </a:t>
            </a:r>
            <a:r>
              <a:rPr lang="en-US" dirty="0" err="1" smtClean="0"/>
              <a:t>consectetur</a:t>
            </a:r>
            <a:r>
              <a:rPr lang="en-US" dirty="0" smtClean="0"/>
              <a:t>, from a Lorem Ipsum passage, and going through the cites of the word in classical literature, discovered the </a:t>
            </a:r>
            <a:r>
              <a:rPr lang="en-US" dirty="0" err="1" smtClean="0"/>
              <a:t>undoubtable</a:t>
            </a:r>
            <a:r>
              <a:rPr lang="en-US" dirty="0" smtClean="0"/>
              <a:t> source.</a:t>
            </a:r>
          </a:p>
        </p:txBody>
      </p:sp>
      <p:sp>
        <p:nvSpPr>
          <p:cNvPr id="4" name="Date Placeholder 3"/>
          <p:cNvSpPr>
            <a:spLocks noGrp="1"/>
          </p:cNvSpPr>
          <p:nvPr>
            <p:ph type="dt" sz="half" idx="14"/>
          </p:nvPr>
        </p:nvSpPr>
        <p:spPr/>
        <p:txBody>
          <a:bodyPr/>
          <a:lstStyle>
            <a:lvl1pPr>
              <a:defRPr b="0" i="0">
                <a:latin typeface="HelveticaNeueLT Std Lt"/>
                <a:cs typeface="HelveticaNeueLT Std Lt"/>
              </a:defRPr>
            </a:lvl1pPr>
          </a:lstStyle>
          <a:p>
            <a:r>
              <a:rPr lang="en-US" dirty="0" smtClean="0"/>
              <a:t>Confidential</a:t>
            </a:r>
            <a:endParaRPr lang="en-US" dirty="0"/>
          </a:p>
        </p:txBody>
      </p:sp>
      <p:sp>
        <p:nvSpPr>
          <p:cNvPr id="5" name="Footer Placeholder 4"/>
          <p:cNvSpPr>
            <a:spLocks noGrp="1"/>
          </p:cNvSpPr>
          <p:nvPr>
            <p:ph type="ftr" sz="quarter" idx="15"/>
          </p:nvPr>
        </p:nvSpPr>
        <p:spPr/>
        <p:txBody>
          <a:bodyPr/>
          <a:lstStyle>
            <a:lvl1pPr>
              <a:defRPr b="0" i="0">
                <a:latin typeface="HelveticaNeueLT Std Lt"/>
                <a:cs typeface="HelveticaNeueLT Std Lt"/>
              </a:defRPr>
            </a:lvl1pPr>
          </a:lstStyle>
          <a:p>
            <a:r>
              <a:rPr lang="en-US" dirty="0" smtClean="0"/>
              <a:t>© </a:t>
            </a:r>
            <a:r>
              <a:rPr lang="is-IS" dirty="0" smtClean="0"/>
              <a:t>2016</a:t>
            </a:r>
            <a:r>
              <a:rPr lang="en-US" dirty="0" smtClean="0"/>
              <a:t> DataStax, All Rights Reserved.</a:t>
            </a:r>
            <a:endParaRPr lang="en-US" dirty="0"/>
          </a:p>
        </p:txBody>
      </p:sp>
      <p:sp>
        <p:nvSpPr>
          <p:cNvPr id="6" name="Slide Number Placeholder 5"/>
          <p:cNvSpPr>
            <a:spLocks noGrp="1"/>
          </p:cNvSpPr>
          <p:nvPr>
            <p:ph type="sldNum" sz="quarter" idx="16"/>
          </p:nvPr>
        </p:nvSpPr>
        <p:spPr/>
        <p:txBody>
          <a:bodyPr/>
          <a:lstStyle/>
          <a:p>
            <a:fld id="{B10D5614-B734-4280-8F57-1D4947433C97}" type="slidenum">
              <a:rPr lang="en-US" smtClean="0"/>
              <a:pPr/>
              <a:t>‹#›</a:t>
            </a:fld>
            <a:endParaRPr lang="en-US" dirty="0"/>
          </a:p>
        </p:txBody>
      </p:sp>
    </p:spTree>
    <p:extLst>
      <p:ext uri="{BB962C8B-B14F-4D97-AF65-F5344CB8AC3E}">
        <p14:creationId xmlns:p14="http://schemas.microsoft.com/office/powerpoint/2010/main" val="1365266"/>
      </p:ext>
    </p:extLst>
  </p:cSld>
  <p:clrMapOvr>
    <a:masterClrMapping/>
  </p:clrMapOvr>
  <p:timing>
    <p:tnLst>
      <p:par>
        <p:cTn xmlns:p14="http://schemas.microsoft.com/office/powerpoint/2010/mai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 Picture 2">
    <p:spTree>
      <p:nvGrpSpPr>
        <p:cNvPr id="1" name=""/>
        <p:cNvGrpSpPr/>
        <p:nvPr/>
      </p:nvGrpSpPr>
      <p:grpSpPr>
        <a:xfrm>
          <a:off x="0" y="0"/>
          <a:ext cx="0" cy="0"/>
          <a:chOff x="0" y="0"/>
          <a:chExt cx="0" cy="0"/>
        </a:xfrm>
      </p:grpSpPr>
      <p:sp>
        <p:nvSpPr>
          <p:cNvPr id="9" name="Picture Placeholder 8"/>
          <p:cNvSpPr>
            <a:spLocks noGrp="1"/>
          </p:cNvSpPr>
          <p:nvPr>
            <p:ph type="pic" sz="quarter" idx="13"/>
          </p:nvPr>
        </p:nvSpPr>
        <p:spPr>
          <a:xfrm>
            <a:off x="0" y="0"/>
            <a:ext cx="9144000" cy="2931790"/>
          </a:xfrm>
          <a:solidFill>
            <a:srgbClr val="BFBFBF"/>
          </a:solidFill>
        </p:spPr>
        <p:txBody>
          <a:bodyPr/>
          <a:lstStyle>
            <a:lvl1pPr marL="0" indent="0" algn="ctr">
              <a:buNone/>
              <a:defRPr/>
            </a:lvl1pPr>
          </a:lstStyle>
          <a:p>
            <a:endParaRPr lang="en-US" dirty="0"/>
          </a:p>
        </p:txBody>
      </p:sp>
      <p:sp>
        <p:nvSpPr>
          <p:cNvPr id="10" name="Rectangle 9"/>
          <p:cNvSpPr/>
          <p:nvPr userDrawn="1"/>
        </p:nvSpPr>
        <p:spPr>
          <a:xfrm>
            <a:off x="0" y="2931790"/>
            <a:ext cx="9144000" cy="221171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91432" tIns="45716" rIns="91432" bIns="45716" rtlCol="0" anchor="ctr"/>
          <a:lstStyle/>
          <a:p>
            <a:pPr algn="ctr"/>
            <a:endParaRPr lang="en-US" dirty="0"/>
          </a:p>
        </p:txBody>
      </p:sp>
      <p:sp>
        <p:nvSpPr>
          <p:cNvPr id="2" name="Title 1"/>
          <p:cNvSpPr>
            <a:spLocks noGrp="1"/>
          </p:cNvSpPr>
          <p:nvPr>
            <p:ph type="title" hasCustomPrompt="1"/>
          </p:nvPr>
        </p:nvSpPr>
        <p:spPr>
          <a:xfrm>
            <a:off x="457200" y="2925142"/>
            <a:ext cx="8229600" cy="857250"/>
          </a:xfrm>
        </p:spPr>
        <p:txBody>
          <a:bodyPr anchor="b" anchorCtr="0"/>
          <a:lstStyle>
            <a:lvl1pPr>
              <a:defRPr baseline="0">
                <a:solidFill>
                  <a:schemeClr val="bg1"/>
                </a:solidFill>
              </a:defRPr>
            </a:lvl1pPr>
          </a:lstStyle>
          <a:p>
            <a:r>
              <a:rPr lang="en-US" dirty="0" smtClean="0"/>
              <a:t>Title + Picture Style 2</a:t>
            </a:r>
            <a:endParaRPr lang="en-US" dirty="0"/>
          </a:p>
        </p:txBody>
      </p:sp>
      <p:sp>
        <p:nvSpPr>
          <p:cNvPr id="3" name="Content Placeholder 2"/>
          <p:cNvSpPr>
            <a:spLocks noGrp="1"/>
          </p:cNvSpPr>
          <p:nvPr>
            <p:ph idx="1" hasCustomPrompt="1"/>
          </p:nvPr>
        </p:nvSpPr>
        <p:spPr>
          <a:xfrm>
            <a:off x="457200" y="3861249"/>
            <a:ext cx="8229600" cy="1086769"/>
          </a:xfrm>
        </p:spPr>
        <p:txBody>
          <a:bodyPr>
            <a:normAutofit/>
          </a:bodyPr>
          <a:lstStyle>
            <a:lvl1pPr marL="0" indent="0" algn="l">
              <a:buNone/>
              <a:defRPr sz="1300" b="0" i="0">
                <a:solidFill>
                  <a:schemeClr val="bg1"/>
                </a:solidFill>
                <a:latin typeface="HelveticaNeueLT Std Lt"/>
                <a:cs typeface="HelveticaNeueLT Std Lt"/>
              </a:defRPr>
            </a:lvl1pPr>
          </a:lstStyle>
          <a:p>
            <a:pPr lvl="0"/>
            <a:r>
              <a:rPr lang="en-US" dirty="0" smtClean="0"/>
              <a:t>Contrary to popular belief, Lorem Ipsum is not simply random text. It has roots in a piece of classical Latin literature from 45 BC, making it over 2000 years old. Richard McClintock, a Latin professor at Hampden-Sydney College in Virginia, looked up one of the more obscure Latin words, </a:t>
            </a:r>
            <a:r>
              <a:rPr lang="en-US" dirty="0" err="1" smtClean="0"/>
              <a:t>consectetur</a:t>
            </a:r>
            <a:r>
              <a:rPr lang="en-US" dirty="0" smtClean="0"/>
              <a:t>, from a Lorem Ipsum passage, and going through the cites of the word in classical literature, discovered the </a:t>
            </a:r>
            <a:r>
              <a:rPr lang="en-US" dirty="0" err="1" smtClean="0"/>
              <a:t>undoubtable</a:t>
            </a:r>
            <a:r>
              <a:rPr lang="en-US" dirty="0" smtClean="0"/>
              <a:t> source.</a:t>
            </a:r>
          </a:p>
        </p:txBody>
      </p:sp>
      <p:sp>
        <p:nvSpPr>
          <p:cNvPr id="4" name="Date Placeholder 3"/>
          <p:cNvSpPr>
            <a:spLocks noGrp="1"/>
          </p:cNvSpPr>
          <p:nvPr>
            <p:ph type="dt" sz="half" idx="14"/>
          </p:nvPr>
        </p:nvSpPr>
        <p:spPr/>
        <p:txBody>
          <a:bodyPr/>
          <a:lstStyle>
            <a:lvl1pPr>
              <a:defRPr b="0" i="0">
                <a:solidFill>
                  <a:schemeClr val="bg1"/>
                </a:solidFill>
                <a:latin typeface="HelveticaNeueLT Std Lt"/>
                <a:cs typeface="HelveticaNeueLT Std Lt"/>
              </a:defRPr>
            </a:lvl1pPr>
          </a:lstStyle>
          <a:p>
            <a:r>
              <a:rPr lang="en-US" dirty="0" smtClean="0"/>
              <a:t>Confidential</a:t>
            </a:r>
            <a:endParaRPr lang="en-US" dirty="0"/>
          </a:p>
        </p:txBody>
      </p:sp>
      <p:sp>
        <p:nvSpPr>
          <p:cNvPr id="5" name="Footer Placeholder 4"/>
          <p:cNvSpPr>
            <a:spLocks noGrp="1"/>
          </p:cNvSpPr>
          <p:nvPr>
            <p:ph type="ftr" sz="quarter" idx="15"/>
          </p:nvPr>
        </p:nvSpPr>
        <p:spPr/>
        <p:txBody>
          <a:bodyPr/>
          <a:lstStyle>
            <a:lvl1pPr>
              <a:defRPr b="0" i="0">
                <a:solidFill>
                  <a:schemeClr val="bg1"/>
                </a:solidFill>
                <a:latin typeface="HelveticaNeueLT Std Lt"/>
                <a:cs typeface="HelveticaNeueLT Std Lt"/>
              </a:defRPr>
            </a:lvl1pPr>
          </a:lstStyle>
          <a:p>
            <a:r>
              <a:rPr lang="en-US" dirty="0" smtClean="0"/>
              <a:t>© </a:t>
            </a:r>
            <a:r>
              <a:rPr lang="is-IS" dirty="0" smtClean="0"/>
              <a:t>2016</a:t>
            </a:r>
            <a:r>
              <a:rPr lang="en-US" dirty="0" smtClean="0"/>
              <a:t> DataStax, All Rights Reserved.</a:t>
            </a:r>
            <a:endParaRPr lang="en-US" dirty="0"/>
          </a:p>
        </p:txBody>
      </p:sp>
      <p:sp>
        <p:nvSpPr>
          <p:cNvPr id="6" name="Slide Number Placeholder 5"/>
          <p:cNvSpPr>
            <a:spLocks noGrp="1"/>
          </p:cNvSpPr>
          <p:nvPr>
            <p:ph type="sldNum" sz="quarter" idx="16"/>
          </p:nvPr>
        </p:nvSpPr>
        <p:spPr/>
        <p:txBody>
          <a:bodyPr/>
          <a:lstStyle>
            <a:lvl1pPr>
              <a:defRPr b="0" i="0">
                <a:solidFill>
                  <a:schemeClr val="bg1"/>
                </a:solidFill>
                <a:latin typeface="HelveticaNeueLT Std Lt"/>
                <a:cs typeface="HelveticaNeueLT Std Lt"/>
              </a:defRPr>
            </a:lvl1pPr>
          </a:lstStyle>
          <a:p>
            <a:fld id="{B10D5614-B734-4280-8F57-1D4947433C97}" type="slidenum">
              <a:rPr lang="en-US" smtClean="0"/>
              <a:pPr/>
              <a:t>‹#›</a:t>
            </a:fld>
            <a:endParaRPr lang="en-US" dirty="0"/>
          </a:p>
        </p:txBody>
      </p:sp>
    </p:spTree>
    <p:extLst>
      <p:ext uri="{BB962C8B-B14F-4D97-AF65-F5344CB8AC3E}">
        <p14:creationId xmlns:p14="http://schemas.microsoft.com/office/powerpoint/2010/main" val="458157504"/>
      </p:ext>
    </p:extLst>
  </p:cSld>
  <p:clrMapOvr>
    <a:masterClrMapping/>
  </p:clrMapOvr>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theme" Target="../theme/theme1.xml"/><Relationship Id="rId25" Type="http://schemas.openxmlformats.org/officeDocument/2006/relationships/image" Target="../media/image1.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32.xml"/><Relationship Id="rId20" Type="http://schemas.openxmlformats.org/officeDocument/2006/relationships/slideLayout" Target="../slideLayouts/slideLayout43.xml"/><Relationship Id="rId21" Type="http://schemas.openxmlformats.org/officeDocument/2006/relationships/slideLayout" Target="../slideLayouts/slideLayout44.xml"/><Relationship Id="rId22" Type="http://schemas.openxmlformats.org/officeDocument/2006/relationships/theme" Target="../theme/theme2.xml"/><Relationship Id="rId23" Type="http://schemas.openxmlformats.org/officeDocument/2006/relationships/image" Target="../media/image3.png"/><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Relationship Id="rId14" Type="http://schemas.openxmlformats.org/officeDocument/2006/relationships/slideLayout" Target="../slideLayouts/slideLayout37.xml"/><Relationship Id="rId15" Type="http://schemas.openxmlformats.org/officeDocument/2006/relationships/slideLayout" Target="../slideLayouts/slideLayout38.xml"/><Relationship Id="rId16" Type="http://schemas.openxmlformats.org/officeDocument/2006/relationships/slideLayout" Target="../slideLayouts/slideLayout39.xml"/><Relationship Id="rId17" Type="http://schemas.openxmlformats.org/officeDocument/2006/relationships/slideLayout" Target="../slideLayouts/slideLayout40.xml"/><Relationship Id="rId18" Type="http://schemas.openxmlformats.org/officeDocument/2006/relationships/slideLayout" Target="../slideLayouts/slideLayout41.xml"/><Relationship Id="rId19" Type="http://schemas.openxmlformats.org/officeDocument/2006/relationships/slideLayout" Target="../slideLayouts/slideLayout42.xml"/><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4" Type="http://schemas.openxmlformats.org/officeDocument/2006/relationships/image" Target="../media/image3.png"/><Relationship Id="rId1" Type="http://schemas.openxmlformats.org/officeDocument/2006/relationships/slideLayout" Target="../slideLayouts/slideLayout45.xml"/><Relationship Id="rId2" Type="http://schemas.openxmlformats.org/officeDocument/2006/relationships/slideLayout" Target="../slideLayouts/slideLayout46.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theme" Target="../theme/theme4.xml"/><Relationship Id="rId3"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32" tIns="45716" rIns="91432" bIns="45716"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200151"/>
            <a:ext cx="8229600" cy="3394472"/>
          </a:xfrm>
          <a:prstGeom prst="rect">
            <a:avLst/>
          </a:prstGeom>
        </p:spPr>
        <p:txBody>
          <a:bodyPr vert="horz" lIns="91432" tIns="45716" rIns="91432" bIns="45716"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2582416" y="4836827"/>
            <a:ext cx="2133600" cy="273844"/>
          </a:xfrm>
          <a:prstGeom prst="rect">
            <a:avLst/>
          </a:prstGeom>
        </p:spPr>
        <p:txBody>
          <a:bodyPr vert="horz" lIns="91432" tIns="45716" rIns="91432" bIns="45716" rtlCol="0" anchor="ctr" anchorCtr="0"/>
          <a:lstStyle>
            <a:lvl1pPr algn="l">
              <a:defRPr sz="600">
                <a:solidFill>
                  <a:schemeClr val="bg1">
                    <a:lumMod val="75000"/>
                  </a:schemeClr>
                </a:solidFill>
                <a:latin typeface="Helvetica Neue"/>
                <a:cs typeface="Helvetica Neue"/>
              </a:defRPr>
            </a:lvl1pPr>
          </a:lstStyle>
          <a:p>
            <a:r>
              <a:rPr lang="en-US" dirty="0" smtClean="0"/>
              <a:t>Confidential</a:t>
            </a:r>
            <a:endParaRPr lang="en-US" dirty="0"/>
          </a:p>
        </p:txBody>
      </p:sp>
      <p:sp>
        <p:nvSpPr>
          <p:cNvPr id="5" name="Footer Placeholder 4"/>
          <p:cNvSpPr>
            <a:spLocks noGrp="1"/>
          </p:cNvSpPr>
          <p:nvPr>
            <p:ph type="ftr" sz="quarter" idx="3"/>
          </p:nvPr>
        </p:nvSpPr>
        <p:spPr>
          <a:xfrm>
            <a:off x="457200" y="4836827"/>
            <a:ext cx="1594520" cy="273844"/>
          </a:xfrm>
          <a:prstGeom prst="rect">
            <a:avLst/>
          </a:prstGeom>
        </p:spPr>
        <p:txBody>
          <a:bodyPr vert="horz" lIns="91432" tIns="45716" rIns="91432" bIns="45716" rtlCol="0" anchor="ctr" anchorCtr="0"/>
          <a:lstStyle>
            <a:lvl1pPr algn="l">
              <a:defRPr sz="600">
                <a:solidFill>
                  <a:schemeClr val="bg1">
                    <a:lumMod val="75000"/>
                  </a:schemeClr>
                </a:solidFill>
                <a:latin typeface="Helvetica Neue"/>
                <a:cs typeface="Helvetica Neue"/>
              </a:defRPr>
            </a:lvl1pPr>
          </a:lstStyle>
          <a:p>
            <a:r>
              <a:rPr lang="en-US" dirty="0" smtClean="0"/>
              <a:t>© </a:t>
            </a:r>
            <a:r>
              <a:rPr lang="is-IS" dirty="0" smtClean="0"/>
              <a:t>2016</a:t>
            </a:r>
            <a:r>
              <a:rPr lang="en-US" dirty="0" smtClean="0"/>
              <a:t> DataStax, All Rights Reserved.</a:t>
            </a:r>
            <a:endParaRPr lang="en-US" dirty="0"/>
          </a:p>
        </p:txBody>
      </p:sp>
      <p:sp>
        <p:nvSpPr>
          <p:cNvPr id="6" name="Slide Number Placeholder 5"/>
          <p:cNvSpPr>
            <a:spLocks noGrp="1"/>
          </p:cNvSpPr>
          <p:nvPr>
            <p:ph type="sldNum" sz="quarter" idx="4"/>
          </p:nvPr>
        </p:nvSpPr>
        <p:spPr>
          <a:xfrm>
            <a:off x="2114364" y="4836827"/>
            <a:ext cx="405408" cy="273844"/>
          </a:xfrm>
          <a:prstGeom prst="rect">
            <a:avLst/>
          </a:prstGeom>
        </p:spPr>
        <p:txBody>
          <a:bodyPr vert="horz" lIns="91432" tIns="45716" rIns="91432" bIns="45716" rtlCol="0" anchor="ctr" anchorCtr="0"/>
          <a:lstStyle>
            <a:lvl1pPr algn="ctr">
              <a:defRPr sz="600">
                <a:solidFill>
                  <a:schemeClr val="bg1">
                    <a:lumMod val="75000"/>
                  </a:schemeClr>
                </a:solidFill>
                <a:latin typeface="Helvetica Neue"/>
                <a:cs typeface="Helvetica Neue"/>
              </a:defRPr>
            </a:lvl1pPr>
          </a:lstStyle>
          <a:p>
            <a:fld id="{B10D5614-B734-4280-8F57-1D4947433C97}" type="slidenum">
              <a:rPr lang="en-US" smtClean="0"/>
              <a:pPr/>
              <a:t>‹#›</a:t>
            </a:fld>
            <a:endParaRPr lang="en-US" dirty="0"/>
          </a:p>
        </p:txBody>
      </p:sp>
      <p:pic>
        <p:nvPicPr>
          <p:cNvPr id="7" name="Picture 6"/>
          <p:cNvPicPr>
            <a:picLocks noChangeAspect="1"/>
          </p:cNvPicPr>
          <p:nvPr userDrawn="1"/>
        </p:nvPicPr>
        <p:blipFill>
          <a:blip r:embed="rId25" cstate="print">
            <a:extLst>
              <a:ext uri="{28A0092B-C50C-407E-A947-70E740481C1C}">
                <a14:useLocalDpi xmlns:a14="http://schemas.microsoft.com/office/drawing/2010/main" val="0"/>
              </a:ext>
            </a:extLst>
          </a:blip>
          <a:stretch>
            <a:fillRect/>
          </a:stretch>
        </p:blipFill>
        <p:spPr>
          <a:xfrm>
            <a:off x="7740356" y="4804002"/>
            <a:ext cx="950557" cy="196237"/>
          </a:xfrm>
          <a:prstGeom prst="rect">
            <a:avLst/>
          </a:prstGeom>
        </p:spPr>
      </p:pic>
    </p:spTree>
    <p:extLst>
      <p:ext uri="{BB962C8B-B14F-4D97-AF65-F5344CB8AC3E}">
        <p14:creationId xmlns:p14="http://schemas.microsoft.com/office/powerpoint/2010/main" val="3502316742"/>
      </p:ext>
    </p:extLst>
  </p:cSld>
  <p:clrMap bg1="lt1" tx1="dk1" bg2="lt2" tx2="dk2" accent1="accent1" accent2="accent2" accent3="accent3" accent4="accent4" accent5="accent5" accent6="accent6" hlink="hlink" folHlink="folHlink"/>
  <p:sldLayoutIdLst>
    <p:sldLayoutId id="2147483661" r:id="rId1"/>
    <p:sldLayoutId id="2147483649" r:id="rId2"/>
    <p:sldLayoutId id="2147483650" r:id="rId3"/>
    <p:sldLayoutId id="2147483671" r:id="rId4"/>
    <p:sldLayoutId id="2147483672" r:id="rId5"/>
    <p:sldLayoutId id="2147483662" r:id="rId6"/>
    <p:sldLayoutId id="2147483670" r:id="rId7"/>
    <p:sldLayoutId id="2147483665" r:id="rId8"/>
    <p:sldLayoutId id="2147483663" r:id="rId9"/>
    <p:sldLayoutId id="2147483667" r:id="rId10"/>
    <p:sldLayoutId id="2147483668" r:id="rId11"/>
    <p:sldLayoutId id="2147483664" r:id="rId12"/>
    <p:sldLayoutId id="2147483669" r:id="rId13"/>
    <p:sldLayoutId id="2147483674" r:id="rId14"/>
    <p:sldLayoutId id="2147483654" r:id="rId15"/>
    <p:sldLayoutId id="2147483660" r:id="rId16"/>
    <p:sldLayoutId id="2147483653" r:id="rId17"/>
    <p:sldLayoutId id="2147483656" r:id="rId18"/>
    <p:sldLayoutId id="2147483657" r:id="rId19"/>
    <p:sldLayoutId id="2147483658" r:id="rId20"/>
    <p:sldLayoutId id="2147483659" r:id="rId21"/>
    <p:sldLayoutId id="2147483676" r:id="rId22"/>
    <p:sldLayoutId id="2147483678" r:id="rId23"/>
  </p:sldLayoutIdLst>
  <p:timing>
    <p:tnLst>
      <p:par>
        <p:cTn xmlns:p14="http://schemas.microsoft.com/office/powerpoint/2010/main" id="1" dur="indefinite" restart="never" nodeType="tmRoot"/>
      </p:par>
    </p:tnLst>
  </p:timing>
  <p:hf hdr="0" dt="0"/>
  <p:txStyles>
    <p:titleStyle>
      <a:lvl1pPr algn="l" defTabSz="914308" rtl="0" eaLnBrk="1" latinLnBrk="0" hangingPunct="1">
        <a:spcBef>
          <a:spcPct val="0"/>
        </a:spcBef>
        <a:buNone/>
        <a:defRPr sz="3200" b="0" i="0" kern="1200">
          <a:solidFill>
            <a:schemeClr val="accent1"/>
          </a:solidFill>
          <a:latin typeface="HelveticaNeueLT Std Lt"/>
          <a:ea typeface="+mj-ea"/>
          <a:cs typeface="HelveticaNeueLT Std Lt"/>
        </a:defRPr>
      </a:lvl1pPr>
    </p:titleStyle>
    <p:bodyStyle>
      <a:lvl1pPr marL="342864" indent="-342864" algn="l" defTabSz="914308" rtl="0" eaLnBrk="1" latinLnBrk="0" hangingPunct="1">
        <a:spcBef>
          <a:spcPts val="600"/>
        </a:spcBef>
        <a:buFont typeface="Arial" pitchFamily="34" charset="0"/>
        <a:buChar char="•"/>
        <a:defRPr sz="1400" b="0" i="0" kern="1200">
          <a:solidFill>
            <a:schemeClr val="bg1">
              <a:lumMod val="65000"/>
            </a:schemeClr>
          </a:solidFill>
          <a:latin typeface="HelveticaNeueLT Std Lt"/>
          <a:ea typeface="+mn-ea"/>
          <a:cs typeface="HelveticaNeueLT Std Lt"/>
        </a:defRPr>
      </a:lvl1pPr>
      <a:lvl2pPr marL="742877" indent="-285722" algn="l" defTabSz="914308" rtl="0" eaLnBrk="1" latinLnBrk="0" hangingPunct="1">
        <a:spcBef>
          <a:spcPts val="600"/>
        </a:spcBef>
        <a:buFont typeface="Arial" pitchFamily="34" charset="0"/>
        <a:buChar char="–"/>
        <a:defRPr sz="1200" b="0" i="0" kern="1200">
          <a:solidFill>
            <a:schemeClr val="bg1">
              <a:lumMod val="65000"/>
            </a:schemeClr>
          </a:solidFill>
          <a:latin typeface="HelveticaNeueLT Std Lt"/>
          <a:ea typeface="+mn-ea"/>
          <a:cs typeface="HelveticaNeueLT Std Lt"/>
        </a:defRPr>
      </a:lvl2pPr>
      <a:lvl3pPr marL="1142886" indent="-228576" algn="l" defTabSz="914308" rtl="0" eaLnBrk="1" latinLnBrk="0" hangingPunct="1">
        <a:spcBef>
          <a:spcPts val="600"/>
        </a:spcBef>
        <a:buFont typeface="Arial" pitchFamily="34" charset="0"/>
        <a:buChar char="•"/>
        <a:defRPr sz="1100" b="0" i="0" kern="1200">
          <a:solidFill>
            <a:schemeClr val="bg1">
              <a:lumMod val="65000"/>
            </a:schemeClr>
          </a:solidFill>
          <a:latin typeface="HelveticaNeueLT Std Lt"/>
          <a:ea typeface="+mn-ea"/>
          <a:cs typeface="HelveticaNeueLT Std Lt"/>
        </a:defRPr>
      </a:lvl3pPr>
      <a:lvl4pPr marL="1600040" indent="-228576" algn="l" defTabSz="914308" rtl="0" eaLnBrk="1" latinLnBrk="0" hangingPunct="1">
        <a:spcBef>
          <a:spcPts val="600"/>
        </a:spcBef>
        <a:buFont typeface="Arial" pitchFamily="34" charset="0"/>
        <a:buChar char="–"/>
        <a:defRPr sz="1100" b="0" i="0" kern="1200">
          <a:solidFill>
            <a:schemeClr val="bg1">
              <a:lumMod val="65000"/>
            </a:schemeClr>
          </a:solidFill>
          <a:latin typeface="HelveticaNeueLT Std Lt"/>
          <a:ea typeface="+mn-ea"/>
          <a:cs typeface="HelveticaNeueLT Std Lt"/>
        </a:defRPr>
      </a:lvl4pPr>
      <a:lvl5pPr marL="2057196" indent="-228576" algn="l" defTabSz="914308" rtl="0" eaLnBrk="1" latinLnBrk="0" hangingPunct="1">
        <a:spcBef>
          <a:spcPts val="600"/>
        </a:spcBef>
        <a:buFont typeface="Arial" pitchFamily="34" charset="0"/>
        <a:buChar char="»"/>
        <a:defRPr sz="1100" b="0" i="0" kern="1200">
          <a:solidFill>
            <a:schemeClr val="bg1">
              <a:lumMod val="65000"/>
            </a:schemeClr>
          </a:solidFill>
          <a:latin typeface="HelveticaNeueLT Std Lt"/>
          <a:ea typeface="+mn-ea"/>
          <a:cs typeface="HelveticaNeueLT Std Lt"/>
        </a:defRPr>
      </a:lvl5pPr>
      <a:lvl6pPr marL="2514348" indent="-228576" algn="l" defTabSz="91430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504" indent="-228576" algn="l" defTabSz="91430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656" indent="-228576" algn="l" defTabSz="91430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812" indent="-228576" algn="l" defTabSz="914308"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08" rtl="0" eaLnBrk="1" latinLnBrk="0" hangingPunct="1">
        <a:defRPr sz="1800" kern="1200">
          <a:solidFill>
            <a:schemeClr val="tx1"/>
          </a:solidFill>
          <a:latin typeface="+mn-lt"/>
          <a:ea typeface="+mn-ea"/>
          <a:cs typeface="+mn-cs"/>
        </a:defRPr>
      </a:lvl1pPr>
      <a:lvl2pPr marL="457156" algn="l" defTabSz="914308" rtl="0" eaLnBrk="1" latinLnBrk="0" hangingPunct="1">
        <a:defRPr sz="1800" kern="1200">
          <a:solidFill>
            <a:schemeClr val="tx1"/>
          </a:solidFill>
          <a:latin typeface="+mn-lt"/>
          <a:ea typeface="+mn-ea"/>
          <a:cs typeface="+mn-cs"/>
        </a:defRPr>
      </a:lvl2pPr>
      <a:lvl3pPr marL="914308" algn="l" defTabSz="914308" rtl="0" eaLnBrk="1" latinLnBrk="0" hangingPunct="1">
        <a:defRPr sz="1800" kern="1200">
          <a:solidFill>
            <a:schemeClr val="tx1"/>
          </a:solidFill>
          <a:latin typeface="+mn-lt"/>
          <a:ea typeface="+mn-ea"/>
          <a:cs typeface="+mn-cs"/>
        </a:defRPr>
      </a:lvl3pPr>
      <a:lvl4pPr marL="1371464" algn="l" defTabSz="914308" rtl="0" eaLnBrk="1" latinLnBrk="0" hangingPunct="1">
        <a:defRPr sz="1800" kern="1200">
          <a:solidFill>
            <a:schemeClr val="tx1"/>
          </a:solidFill>
          <a:latin typeface="+mn-lt"/>
          <a:ea typeface="+mn-ea"/>
          <a:cs typeface="+mn-cs"/>
        </a:defRPr>
      </a:lvl4pPr>
      <a:lvl5pPr marL="1828616" algn="l" defTabSz="914308" rtl="0" eaLnBrk="1" latinLnBrk="0" hangingPunct="1">
        <a:defRPr sz="1800" kern="1200">
          <a:solidFill>
            <a:schemeClr val="tx1"/>
          </a:solidFill>
          <a:latin typeface="+mn-lt"/>
          <a:ea typeface="+mn-ea"/>
          <a:cs typeface="+mn-cs"/>
        </a:defRPr>
      </a:lvl5pPr>
      <a:lvl6pPr marL="2285772" algn="l" defTabSz="914308" rtl="0" eaLnBrk="1" latinLnBrk="0" hangingPunct="1">
        <a:defRPr sz="1800" kern="1200">
          <a:solidFill>
            <a:schemeClr val="tx1"/>
          </a:solidFill>
          <a:latin typeface="+mn-lt"/>
          <a:ea typeface="+mn-ea"/>
          <a:cs typeface="+mn-cs"/>
        </a:defRPr>
      </a:lvl6pPr>
      <a:lvl7pPr marL="2742924" algn="l" defTabSz="914308" rtl="0" eaLnBrk="1" latinLnBrk="0" hangingPunct="1">
        <a:defRPr sz="1800" kern="1200">
          <a:solidFill>
            <a:schemeClr val="tx1"/>
          </a:solidFill>
          <a:latin typeface="+mn-lt"/>
          <a:ea typeface="+mn-ea"/>
          <a:cs typeface="+mn-cs"/>
        </a:defRPr>
      </a:lvl7pPr>
      <a:lvl8pPr marL="3200080" algn="l" defTabSz="914308" rtl="0" eaLnBrk="1" latinLnBrk="0" hangingPunct="1">
        <a:defRPr sz="1800" kern="1200">
          <a:solidFill>
            <a:schemeClr val="tx1"/>
          </a:solidFill>
          <a:latin typeface="+mn-lt"/>
          <a:ea typeface="+mn-ea"/>
          <a:cs typeface="+mn-cs"/>
        </a:defRPr>
      </a:lvl8pPr>
      <a:lvl9pPr marL="3657235" algn="l" defTabSz="914308"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38" tIns="45719" rIns="91438" bIns="45719"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200151"/>
            <a:ext cx="8229600" cy="3394472"/>
          </a:xfrm>
          <a:prstGeom prst="rect">
            <a:avLst/>
          </a:prstGeom>
        </p:spPr>
        <p:txBody>
          <a:bodyPr vert="horz" lIns="91438" tIns="45719" rIns="91438" bIns="45719"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2582416" y="4836827"/>
            <a:ext cx="2133600" cy="273844"/>
          </a:xfrm>
          <a:prstGeom prst="rect">
            <a:avLst/>
          </a:prstGeom>
        </p:spPr>
        <p:txBody>
          <a:bodyPr vert="horz" lIns="91438" tIns="45719" rIns="91438" bIns="45719" rtlCol="0" anchor="ctr" anchorCtr="0"/>
          <a:lstStyle>
            <a:lvl1pPr algn="l">
              <a:defRPr sz="600">
                <a:solidFill>
                  <a:schemeClr val="bg1">
                    <a:lumMod val="75000"/>
                  </a:schemeClr>
                </a:solidFill>
                <a:latin typeface="Helvetica Neue"/>
                <a:cs typeface="Helvetica Neue"/>
              </a:defRPr>
            </a:lvl1pPr>
          </a:lstStyle>
          <a:p>
            <a:pPr defTabSz="914377"/>
            <a:r>
              <a:rPr lang="en-US" smtClean="0">
                <a:solidFill>
                  <a:prstClr val="white">
                    <a:lumMod val="75000"/>
                  </a:prstClr>
                </a:solidFill>
                <a:sym typeface="Helvetica"/>
              </a:rPr>
              <a:t>Confidential</a:t>
            </a:r>
            <a:endParaRPr lang="en-US" dirty="0">
              <a:solidFill>
                <a:prstClr val="white">
                  <a:lumMod val="75000"/>
                </a:prstClr>
              </a:solidFill>
              <a:sym typeface="Helvetica"/>
            </a:endParaRPr>
          </a:p>
        </p:txBody>
      </p:sp>
      <p:sp>
        <p:nvSpPr>
          <p:cNvPr id="5" name="Footer Placeholder 4"/>
          <p:cNvSpPr>
            <a:spLocks noGrp="1"/>
          </p:cNvSpPr>
          <p:nvPr>
            <p:ph type="ftr" sz="quarter" idx="3"/>
          </p:nvPr>
        </p:nvSpPr>
        <p:spPr>
          <a:xfrm>
            <a:off x="457200" y="4836827"/>
            <a:ext cx="1594520" cy="273844"/>
          </a:xfrm>
          <a:prstGeom prst="rect">
            <a:avLst/>
          </a:prstGeom>
        </p:spPr>
        <p:txBody>
          <a:bodyPr vert="horz" lIns="91438" tIns="45719" rIns="91438" bIns="45719" rtlCol="0" anchor="ctr" anchorCtr="0"/>
          <a:lstStyle>
            <a:lvl1pPr algn="l">
              <a:defRPr sz="600">
                <a:solidFill>
                  <a:schemeClr val="bg1">
                    <a:lumMod val="75000"/>
                  </a:schemeClr>
                </a:solidFill>
                <a:latin typeface="Helvetica Neue"/>
                <a:cs typeface="Helvetica Neue"/>
              </a:defRPr>
            </a:lvl1pPr>
          </a:lstStyle>
          <a:p>
            <a:pPr defTabSz="914377"/>
            <a:r>
              <a:rPr lang="en-US" dirty="0" smtClean="0">
                <a:solidFill>
                  <a:prstClr val="white">
                    <a:lumMod val="75000"/>
                  </a:prstClr>
                </a:solidFill>
                <a:sym typeface="Helvetica"/>
              </a:rPr>
              <a:t>© 2015 DataStax, All Rights Reserved.</a:t>
            </a:r>
            <a:endParaRPr lang="en-US" dirty="0">
              <a:solidFill>
                <a:prstClr val="white">
                  <a:lumMod val="75000"/>
                </a:prstClr>
              </a:solidFill>
              <a:sym typeface="Helvetica"/>
            </a:endParaRPr>
          </a:p>
        </p:txBody>
      </p:sp>
      <p:sp>
        <p:nvSpPr>
          <p:cNvPr id="6" name="Slide Number Placeholder 5"/>
          <p:cNvSpPr>
            <a:spLocks noGrp="1"/>
          </p:cNvSpPr>
          <p:nvPr>
            <p:ph type="sldNum" sz="quarter" idx="4"/>
          </p:nvPr>
        </p:nvSpPr>
        <p:spPr>
          <a:xfrm>
            <a:off x="2114364" y="4836827"/>
            <a:ext cx="405408" cy="273844"/>
          </a:xfrm>
          <a:prstGeom prst="rect">
            <a:avLst/>
          </a:prstGeom>
        </p:spPr>
        <p:txBody>
          <a:bodyPr vert="horz" lIns="91438" tIns="45719" rIns="91438" bIns="45719" rtlCol="0" anchor="ctr" anchorCtr="0"/>
          <a:lstStyle>
            <a:lvl1pPr algn="ctr">
              <a:defRPr sz="600">
                <a:solidFill>
                  <a:schemeClr val="bg1">
                    <a:lumMod val="75000"/>
                  </a:schemeClr>
                </a:solidFill>
                <a:latin typeface="Helvetica Neue"/>
                <a:cs typeface="Helvetica Neue"/>
              </a:defRPr>
            </a:lvl1pPr>
          </a:lstStyle>
          <a:p>
            <a:pPr defTabSz="914377"/>
            <a:fld id="{B10D5614-B734-4280-8F57-1D4947433C97}" type="slidenum">
              <a:rPr lang="en-US" smtClean="0">
                <a:solidFill>
                  <a:prstClr val="white">
                    <a:lumMod val="75000"/>
                  </a:prstClr>
                </a:solidFill>
                <a:sym typeface="Helvetica"/>
              </a:rPr>
              <a:pPr defTabSz="914377"/>
              <a:t>‹#›</a:t>
            </a:fld>
            <a:endParaRPr lang="en-US" dirty="0">
              <a:solidFill>
                <a:prstClr val="white">
                  <a:lumMod val="75000"/>
                </a:prstClr>
              </a:solidFill>
              <a:sym typeface="Helvetica"/>
            </a:endParaRPr>
          </a:p>
        </p:txBody>
      </p:sp>
      <p:pic>
        <p:nvPicPr>
          <p:cNvPr id="7" name="Picture 6"/>
          <p:cNvPicPr>
            <a:picLocks noChangeAspect="1"/>
          </p:cNvPicPr>
          <p:nvPr userDrawn="1"/>
        </p:nvPicPr>
        <p:blipFill>
          <a:blip r:embed="rId23">
            <a:extLst>
              <a:ext uri="{28A0092B-C50C-407E-A947-70E740481C1C}">
                <a14:useLocalDpi xmlns:a14="http://schemas.microsoft.com/office/drawing/2010/main" val="0"/>
              </a:ext>
            </a:extLst>
          </a:blip>
          <a:stretch>
            <a:fillRect/>
          </a:stretch>
        </p:blipFill>
        <p:spPr>
          <a:xfrm>
            <a:off x="7740353" y="4803999"/>
            <a:ext cx="950557" cy="196237"/>
          </a:xfrm>
          <a:prstGeom prst="rect">
            <a:avLst/>
          </a:prstGeom>
        </p:spPr>
      </p:pic>
    </p:spTree>
    <p:extLst>
      <p:ext uri="{BB962C8B-B14F-4D97-AF65-F5344CB8AC3E}">
        <p14:creationId xmlns:p14="http://schemas.microsoft.com/office/powerpoint/2010/main" val="3887147797"/>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 id="2147483691" r:id="rId12"/>
    <p:sldLayoutId id="2147483692" r:id="rId13"/>
    <p:sldLayoutId id="2147483693" r:id="rId14"/>
    <p:sldLayoutId id="2147483694" r:id="rId15"/>
    <p:sldLayoutId id="2147483695" r:id="rId16"/>
    <p:sldLayoutId id="2147483696" r:id="rId17"/>
    <p:sldLayoutId id="2147483697" r:id="rId18"/>
    <p:sldLayoutId id="2147483698" r:id="rId19"/>
    <p:sldLayoutId id="2147483699" r:id="rId20"/>
    <p:sldLayoutId id="2147483700" r:id="rId21"/>
  </p:sldLayoutIdLst>
  <p:timing>
    <p:tnLst>
      <p:par>
        <p:cTn xmlns:p14="http://schemas.microsoft.com/office/powerpoint/2010/main" id="1" dur="indefinite" restart="never" nodeType="tmRoot"/>
      </p:par>
    </p:tnLst>
  </p:timing>
  <p:hf hdr="0" dt="0"/>
  <p:txStyles>
    <p:titleStyle>
      <a:lvl1pPr algn="l" defTabSz="914377" rtl="0" eaLnBrk="1" latinLnBrk="0" hangingPunct="1">
        <a:spcBef>
          <a:spcPct val="0"/>
        </a:spcBef>
        <a:buNone/>
        <a:defRPr sz="3200" b="0" i="0" kern="1200">
          <a:solidFill>
            <a:schemeClr val="accent1"/>
          </a:solidFill>
          <a:latin typeface="Helvetica Neue Thin"/>
          <a:ea typeface="+mj-ea"/>
          <a:cs typeface="Helvetica Neue Thin"/>
        </a:defRPr>
      </a:lvl1pPr>
    </p:titleStyle>
    <p:bodyStyle>
      <a:lvl1pPr marL="342891" indent="-342891" algn="l" defTabSz="914377" rtl="0" eaLnBrk="1" latinLnBrk="0" hangingPunct="1">
        <a:spcBef>
          <a:spcPts val="600"/>
        </a:spcBef>
        <a:buFont typeface="Arial" pitchFamily="34" charset="0"/>
        <a:buChar char="•"/>
        <a:defRPr sz="1400" b="0" i="0" kern="1200">
          <a:solidFill>
            <a:schemeClr val="bg1">
              <a:lumMod val="65000"/>
            </a:schemeClr>
          </a:solidFill>
          <a:latin typeface="Helvetica Neue Light"/>
          <a:ea typeface="+mn-ea"/>
          <a:cs typeface="Helvetica Neue Light"/>
        </a:defRPr>
      </a:lvl1pPr>
      <a:lvl2pPr marL="742931" indent="-285743" algn="l" defTabSz="914377" rtl="0" eaLnBrk="1" latinLnBrk="0" hangingPunct="1">
        <a:spcBef>
          <a:spcPts val="600"/>
        </a:spcBef>
        <a:buFont typeface="Arial" pitchFamily="34" charset="0"/>
        <a:buChar char="–"/>
        <a:defRPr sz="1200" b="0" i="0" kern="1200">
          <a:solidFill>
            <a:schemeClr val="bg1">
              <a:lumMod val="65000"/>
            </a:schemeClr>
          </a:solidFill>
          <a:latin typeface="Helvetica Neue Light"/>
          <a:ea typeface="+mn-ea"/>
          <a:cs typeface="Helvetica Neue Light"/>
        </a:defRPr>
      </a:lvl2pPr>
      <a:lvl3pPr marL="1142972" indent="-228594" algn="l" defTabSz="914377" rtl="0" eaLnBrk="1" latinLnBrk="0" hangingPunct="1">
        <a:spcBef>
          <a:spcPts val="600"/>
        </a:spcBef>
        <a:buFont typeface="Arial" pitchFamily="34" charset="0"/>
        <a:buChar char="•"/>
        <a:defRPr sz="1100" b="0" i="0" kern="1200">
          <a:solidFill>
            <a:schemeClr val="bg1">
              <a:lumMod val="65000"/>
            </a:schemeClr>
          </a:solidFill>
          <a:latin typeface="Helvetica Neue Light"/>
          <a:ea typeface="+mn-ea"/>
          <a:cs typeface="Helvetica Neue Light"/>
        </a:defRPr>
      </a:lvl3pPr>
      <a:lvl4pPr marL="1600160" indent="-228594" algn="l" defTabSz="914377" rtl="0" eaLnBrk="1" latinLnBrk="0" hangingPunct="1">
        <a:spcBef>
          <a:spcPts val="600"/>
        </a:spcBef>
        <a:buFont typeface="Arial" pitchFamily="34" charset="0"/>
        <a:buChar char="–"/>
        <a:defRPr sz="1100" b="0" i="0" kern="1200">
          <a:solidFill>
            <a:schemeClr val="bg1">
              <a:lumMod val="65000"/>
            </a:schemeClr>
          </a:solidFill>
          <a:latin typeface="Helvetica Neue Light"/>
          <a:ea typeface="+mn-ea"/>
          <a:cs typeface="Helvetica Neue Light"/>
        </a:defRPr>
      </a:lvl4pPr>
      <a:lvl5pPr marL="2057349" indent="-228594" algn="l" defTabSz="914377" rtl="0" eaLnBrk="1" latinLnBrk="0" hangingPunct="1">
        <a:spcBef>
          <a:spcPts val="600"/>
        </a:spcBef>
        <a:buFont typeface="Arial" pitchFamily="34" charset="0"/>
        <a:buChar char="»"/>
        <a:defRPr sz="1100" b="0" i="0" kern="1200">
          <a:solidFill>
            <a:schemeClr val="bg1">
              <a:lumMod val="65000"/>
            </a:schemeClr>
          </a:solidFill>
          <a:latin typeface="Helvetica Neue Light"/>
          <a:ea typeface="+mn-ea"/>
          <a:cs typeface="Helvetica Neue Light"/>
        </a:defRPr>
      </a:lvl5pPr>
      <a:lvl6pPr marL="2514537"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14"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8"/>
        <p:cNvGrpSpPr/>
        <p:nvPr/>
      </p:nvGrpSpPr>
      <p:grpSpPr>
        <a:xfrm>
          <a:off x="0" y="0"/>
          <a:ext cx="0" cy="0"/>
          <a:chOff x="0" y="0"/>
          <a:chExt cx="0" cy="0"/>
        </a:xfrm>
      </p:grpSpPr>
      <p:pic>
        <p:nvPicPr>
          <p:cNvPr id="39" name="Shape 39"/>
          <p:cNvPicPr preferRelativeResize="0"/>
          <p:nvPr/>
        </p:nvPicPr>
        <p:blipFill rotWithShape="1">
          <a:blip r:embed="rId4">
            <a:alphaModFix/>
          </a:blip>
          <a:srcRect/>
          <a:stretch/>
        </p:blipFill>
        <p:spPr>
          <a:xfrm>
            <a:off x="7740650" y="4803775"/>
            <a:ext cx="951000" cy="196800"/>
          </a:xfrm>
          <a:prstGeom prst="rect">
            <a:avLst/>
          </a:prstGeom>
          <a:noFill/>
          <a:ln>
            <a:noFill/>
          </a:ln>
        </p:spPr>
      </p:pic>
      <p:sp>
        <p:nvSpPr>
          <p:cNvPr id="40" name="Shape 40"/>
          <p:cNvSpPr txBox="1">
            <a:spLocks noGrp="1"/>
          </p:cNvSpPr>
          <p:nvPr>
            <p:ph type="title"/>
          </p:nvPr>
        </p:nvSpPr>
        <p:spPr>
          <a:xfrm>
            <a:off x="457200" y="206375"/>
            <a:ext cx="8229600" cy="857400"/>
          </a:xfrm>
          <a:prstGeom prst="rect">
            <a:avLst/>
          </a:prstGeom>
          <a:noFill/>
          <a:ln>
            <a:noFill/>
          </a:ln>
        </p:spPr>
        <p:txBody>
          <a:bodyPr lIns="91425" tIns="91425" rIns="91425" bIns="91425" anchor="ctr" anchorCtr="0"/>
          <a:lstStyle>
            <a:lvl1pPr marL="0" marR="0" lvl="0" indent="0" algn="l" rtl="0">
              <a:spcBef>
                <a:spcPts val="0"/>
              </a:spcBef>
              <a:spcAft>
                <a:spcPts val="0"/>
              </a:spcAft>
              <a:buNone/>
              <a:defRPr sz="3200" b="0" i="0" u="none" strike="noStrike" cap="none">
                <a:solidFill>
                  <a:schemeClr val="accent1"/>
                </a:solidFill>
                <a:latin typeface="Arial"/>
                <a:ea typeface="Arial"/>
                <a:cs typeface="Arial"/>
                <a:sym typeface="Arial"/>
              </a:defRPr>
            </a:lvl1pPr>
            <a:lvl2pPr marL="0" marR="0" lvl="1" indent="0" algn="l" rtl="0">
              <a:spcBef>
                <a:spcPts val="0"/>
              </a:spcBef>
              <a:spcAft>
                <a:spcPts val="0"/>
              </a:spcAft>
              <a:buNone/>
              <a:defRPr sz="3200" b="0" i="0" u="none" strike="noStrike" cap="none">
                <a:solidFill>
                  <a:schemeClr val="accent1"/>
                </a:solidFill>
                <a:latin typeface="Arial"/>
                <a:ea typeface="Arial"/>
                <a:cs typeface="Arial"/>
                <a:sym typeface="Arial"/>
              </a:defRPr>
            </a:lvl2pPr>
            <a:lvl3pPr marL="0" marR="0" lvl="2" indent="0" algn="l" rtl="0">
              <a:spcBef>
                <a:spcPts val="0"/>
              </a:spcBef>
              <a:spcAft>
                <a:spcPts val="0"/>
              </a:spcAft>
              <a:buNone/>
              <a:defRPr sz="3200" b="0" i="0" u="none" strike="noStrike" cap="none">
                <a:solidFill>
                  <a:schemeClr val="accent1"/>
                </a:solidFill>
                <a:latin typeface="Arial"/>
                <a:ea typeface="Arial"/>
                <a:cs typeface="Arial"/>
                <a:sym typeface="Arial"/>
              </a:defRPr>
            </a:lvl3pPr>
            <a:lvl4pPr marL="0" marR="0" lvl="3" indent="0" algn="l" rtl="0">
              <a:spcBef>
                <a:spcPts val="0"/>
              </a:spcBef>
              <a:spcAft>
                <a:spcPts val="0"/>
              </a:spcAft>
              <a:buNone/>
              <a:defRPr sz="3200" b="0" i="0" u="none" strike="noStrike" cap="none">
                <a:solidFill>
                  <a:schemeClr val="accent1"/>
                </a:solidFill>
                <a:latin typeface="Arial"/>
                <a:ea typeface="Arial"/>
                <a:cs typeface="Arial"/>
                <a:sym typeface="Arial"/>
              </a:defRPr>
            </a:lvl4pPr>
            <a:lvl5pPr marL="0" marR="0" lvl="4" indent="0" algn="l" rtl="0">
              <a:spcBef>
                <a:spcPts val="0"/>
              </a:spcBef>
              <a:spcAft>
                <a:spcPts val="0"/>
              </a:spcAft>
              <a:buNone/>
              <a:defRPr sz="3200" b="0" i="0" u="none" strike="noStrike" cap="none">
                <a:solidFill>
                  <a:schemeClr val="accent1"/>
                </a:solidFill>
                <a:latin typeface="Arial"/>
                <a:ea typeface="Arial"/>
                <a:cs typeface="Arial"/>
                <a:sym typeface="Arial"/>
              </a:defRPr>
            </a:lvl5pPr>
            <a:lvl6pPr marL="457200" marR="0" lvl="5" indent="0" algn="l" rtl="0">
              <a:spcBef>
                <a:spcPts val="0"/>
              </a:spcBef>
              <a:spcAft>
                <a:spcPts val="0"/>
              </a:spcAft>
              <a:buNone/>
              <a:defRPr sz="3200" b="0" i="0" u="none" strike="noStrike" cap="none">
                <a:solidFill>
                  <a:schemeClr val="accent1"/>
                </a:solidFill>
                <a:latin typeface="Arial"/>
                <a:ea typeface="Arial"/>
                <a:cs typeface="Arial"/>
                <a:sym typeface="Arial"/>
              </a:defRPr>
            </a:lvl6pPr>
            <a:lvl7pPr marL="914400" marR="0" lvl="6" indent="0" algn="l" rtl="0">
              <a:spcBef>
                <a:spcPts val="0"/>
              </a:spcBef>
              <a:spcAft>
                <a:spcPts val="0"/>
              </a:spcAft>
              <a:buNone/>
              <a:defRPr sz="3200" b="0" i="0" u="none" strike="noStrike" cap="none">
                <a:solidFill>
                  <a:schemeClr val="accent1"/>
                </a:solidFill>
                <a:latin typeface="Arial"/>
                <a:ea typeface="Arial"/>
                <a:cs typeface="Arial"/>
                <a:sym typeface="Arial"/>
              </a:defRPr>
            </a:lvl7pPr>
            <a:lvl8pPr marL="1371600" marR="0" lvl="7" indent="0" algn="l" rtl="0">
              <a:spcBef>
                <a:spcPts val="0"/>
              </a:spcBef>
              <a:spcAft>
                <a:spcPts val="0"/>
              </a:spcAft>
              <a:buNone/>
              <a:defRPr sz="3200" b="0" i="0" u="none" strike="noStrike" cap="none">
                <a:solidFill>
                  <a:schemeClr val="accent1"/>
                </a:solidFill>
                <a:latin typeface="Arial"/>
                <a:ea typeface="Arial"/>
                <a:cs typeface="Arial"/>
                <a:sym typeface="Arial"/>
              </a:defRPr>
            </a:lvl8pPr>
            <a:lvl9pPr marL="1828800" marR="0" lvl="8" indent="0" algn="l" rtl="0">
              <a:spcBef>
                <a:spcPts val="0"/>
              </a:spcBef>
              <a:spcAft>
                <a:spcPts val="0"/>
              </a:spcAft>
              <a:buNone/>
              <a:defRPr sz="3200" b="0" i="0" u="none" strike="noStrike" cap="none">
                <a:solidFill>
                  <a:schemeClr val="accent1"/>
                </a:solidFill>
                <a:latin typeface="Arial"/>
                <a:ea typeface="Arial"/>
                <a:cs typeface="Arial"/>
                <a:sym typeface="Arial"/>
              </a:defRPr>
            </a:lvl9pPr>
          </a:lstStyle>
          <a:p>
            <a:endParaRPr/>
          </a:p>
        </p:txBody>
      </p:sp>
      <p:sp>
        <p:nvSpPr>
          <p:cNvPr id="41" name="Shape 41"/>
          <p:cNvSpPr txBox="1">
            <a:spLocks noGrp="1"/>
          </p:cNvSpPr>
          <p:nvPr>
            <p:ph type="body" idx="1"/>
          </p:nvPr>
        </p:nvSpPr>
        <p:spPr>
          <a:xfrm>
            <a:off x="457200" y="1200150"/>
            <a:ext cx="8229600" cy="3394200"/>
          </a:xfrm>
          <a:prstGeom prst="rect">
            <a:avLst/>
          </a:prstGeom>
          <a:noFill/>
          <a:ln>
            <a:noFill/>
          </a:ln>
        </p:spPr>
        <p:txBody>
          <a:bodyPr lIns="91425" tIns="91425" rIns="91425" bIns="91425" anchor="t" anchorCtr="0"/>
          <a:lstStyle>
            <a:lvl1pPr marL="342900" marR="0" lvl="0" indent="-254000" algn="l" rtl="0">
              <a:spcBef>
                <a:spcPts val="600"/>
              </a:spcBef>
              <a:spcAft>
                <a:spcPts val="0"/>
              </a:spcAft>
              <a:buClr>
                <a:srgbClr val="4C5958"/>
              </a:buClr>
              <a:buSzPct val="100000"/>
              <a:buFont typeface="Arial"/>
              <a:buChar char="•"/>
              <a:defRPr sz="1400" b="0" i="0" u="none" strike="noStrike" cap="none">
                <a:solidFill>
                  <a:srgbClr val="4C5958"/>
                </a:solidFill>
                <a:latin typeface="Arial"/>
                <a:ea typeface="Arial"/>
                <a:cs typeface="Arial"/>
                <a:sym typeface="Arial"/>
              </a:defRPr>
            </a:lvl1pPr>
            <a:lvl2pPr marL="742950" marR="0" lvl="1" indent="-209550" algn="l" rtl="0">
              <a:spcBef>
                <a:spcPts val="600"/>
              </a:spcBef>
              <a:spcAft>
                <a:spcPts val="0"/>
              </a:spcAft>
              <a:buClr>
                <a:srgbClr val="4C5958"/>
              </a:buClr>
              <a:buSzPct val="100000"/>
              <a:buFont typeface="Arial"/>
              <a:buChar char="–"/>
              <a:defRPr sz="1200" b="0" i="0" u="none" strike="noStrike" cap="none">
                <a:solidFill>
                  <a:srgbClr val="4C5958"/>
                </a:solidFill>
                <a:latin typeface="Arial"/>
                <a:ea typeface="Arial"/>
                <a:cs typeface="Arial"/>
                <a:sym typeface="Arial"/>
              </a:defRPr>
            </a:lvl2pPr>
            <a:lvl3pPr marL="1143000" marR="0" lvl="2" indent="-158750" algn="l" rtl="0">
              <a:spcBef>
                <a:spcPts val="600"/>
              </a:spcBef>
              <a:spcAft>
                <a:spcPts val="0"/>
              </a:spcAft>
              <a:buClr>
                <a:srgbClr val="4C5958"/>
              </a:buClr>
              <a:buSzPct val="100000"/>
              <a:buFont typeface="Arial"/>
              <a:buChar char="•"/>
              <a:defRPr sz="1100" b="0" i="0" u="none" strike="noStrike" cap="none">
                <a:solidFill>
                  <a:srgbClr val="4C5958"/>
                </a:solidFill>
                <a:latin typeface="Arial"/>
                <a:ea typeface="Arial"/>
                <a:cs typeface="Arial"/>
                <a:sym typeface="Arial"/>
              </a:defRPr>
            </a:lvl3pPr>
            <a:lvl4pPr marL="1600200" marR="0" lvl="3" indent="-165100" algn="l" rtl="0">
              <a:spcBef>
                <a:spcPts val="600"/>
              </a:spcBef>
              <a:spcAft>
                <a:spcPts val="0"/>
              </a:spcAft>
              <a:buClr>
                <a:srgbClr val="4C5958"/>
              </a:buClr>
              <a:buSzPct val="100000"/>
              <a:buFont typeface="Arial"/>
              <a:buChar char="–"/>
              <a:defRPr sz="1000" b="0" i="0" u="none" strike="noStrike" cap="none">
                <a:solidFill>
                  <a:srgbClr val="4C5958"/>
                </a:solidFill>
                <a:latin typeface="Arial"/>
                <a:ea typeface="Arial"/>
                <a:cs typeface="Arial"/>
                <a:sym typeface="Arial"/>
              </a:defRPr>
            </a:lvl4pPr>
            <a:lvl5pPr marL="2057400" marR="0" lvl="4" indent="-165100" algn="l" rtl="0">
              <a:spcBef>
                <a:spcPts val="600"/>
              </a:spcBef>
              <a:spcAft>
                <a:spcPts val="0"/>
              </a:spcAft>
              <a:buClr>
                <a:srgbClr val="4C5958"/>
              </a:buClr>
              <a:buSzPct val="100000"/>
              <a:buFont typeface="Arial"/>
              <a:buChar char="»"/>
              <a:defRPr sz="1000" b="0" i="0" u="none" strike="noStrike" cap="none">
                <a:solidFill>
                  <a:srgbClr val="4C5958"/>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Times New Roman"/>
                <a:ea typeface="Times New Roman"/>
                <a:cs typeface="Times New Roman"/>
                <a:sym typeface="Times New Roman"/>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Times New Roman"/>
                <a:ea typeface="Times New Roman"/>
                <a:cs typeface="Times New Roman"/>
                <a:sym typeface="Times New Roman"/>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Times New Roman"/>
                <a:ea typeface="Times New Roman"/>
                <a:cs typeface="Times New Roman"/>
                <a:sym typeface="Times New Roman"/>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Times New Roman"/>
                <a:ea typeface="Times New Roman"/>
                <a:cs typeface="Times New Roman"/>
                <a:sym typeface="Times New Roman"/>
              </a:defRPr>
            </a:lvl9pPr>
          </a:lstStyle>
          <a:p>
            <a:endParaRPr/>
          </a:p>
        </p:txBody>
      </p:sp>
      <p:sp>
        <p:nvSpPr>
          <p:cNvPr id="42" name="Shape 42"/>
          <p:cNvSpPr txBox="1">
            <a:spLocks noGrp="1"/>
          </p:cNvSpPr>
          <p:nvPr>
            <p:ph type="dt" idx="10"/>
          </p:nvPr>
        </p:nvSpPr>
        <p:spPr>
          <a:xfrm>
            <a:off x="2582861" y="4837112"/>
            <a:ext cx="2133600" cy="2730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None/>
              <a:defRPr sz="600" b="0" i="0" u="none" strike="noStrike" cap="none">
                <a:solidFill>
                  <a:srgbClr val="BFBFBF"/>
                </a:solidFill>
                <a:latin typeface="Arial"/>
                <a:ea typeface="Arial"/>
                <a:cs typeface="Arial"/>
                <a:sym typeface="Arial"/>
              </a:defRPr>
            </a:lvl1pPr>
            <a:lvl2pPr marL="457200" marR="0" lvl="1"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2pPr>
            <a:lvl3pPr marL="914400" marR="0" lvl="2"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3pPr>
            <a:lvl4pPr marL="1371600" marR="0" lvl="3"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4pPr>
            <a:lvl5pPr marL="1828800" marR="0" lvl="4"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5pPr>
            <a:lvl6pPr marL="2286000" marR="0" lvl="5"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6pPr>
            <a:lvl7pPr marL="3200400" marR="0" lvl="6"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7pPr>
            <a:lvl8pPr marL="4572000" marR="0" lvl="7"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8pPr>
            <a:lvl9pPr marL="6400800" marR="0" lvl="8"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9pPr>
          </a:lstStyle>
          <a:p>
            <a:pPr defTabSz="914400"/>
            <a:endParaRPr kern="0"/>
          </a:p>
        </p:txBody>
      </p:sp>
      <p:sp>
        <p:nvSpPr>
          <p:cNvPr id="43" name="Shape 43"/>
          <p:cNvSpPr txBox="1">
            <a:spLocks noGrp="1"/>
          </p:cNvSpPr>
          <p:nvPr>
            <p:ph type="ftr" idx="11"/>
          </p:nvPr>
        </p:nvSpPr>
        <p:spPr>
          <a:xfrm>
            <a:off x="457200" y="4837112"/>
            <a:ext cx="1593900" cy="2730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None/>
              <a:defRPr sz="600" b="0" i="0" u="none" strike="noStrike" cap="none">
                <a:solidFill>
                  <a:srgbClr val="BFBFBF"/>
                </a:solidFill>
                <a:latin typeface="Arial"/>
                <a:ea typeface="Arial"/>
                <a:cs typeface="Arial"/>
                <a:sym typeface="Arial"/>
              </a:defRPr>
            </a:lvl1pPr>
            <a:lvl2pPr marL="457200" marR="0" lvl="1"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2pPr>
            <a:lvl3pPr marL="914400" marR="0" lvl="2"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3pPr>
            <a:lvl4pPr marL="1371600" marR="0" lvl="3"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4pPr>
            <a:lvl5pPr marL="1828800" marR="0" lvl="4"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5pPr>
            <a:lvl6pPr marL="2286000" marR="0" lvl="5"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6pPr>
            <a:lvl7pPr marL="3200400" marR="0" lvl="6"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7pPr>
            <a:lvl8pPr marL="4572000" marR="0" lvl="7"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8pPr>
            <a:lvl9pPr marL="6400800" marR="0" lvl="8"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9pPr>
          </a:lstStyle>
          <a:p>
            <a:pPr defTabSz="914400"/>
            <a:endParaRPr kern="0"/>
          </a:p>
        </p:txBody>
      </p:sp>
      <p:sp>
        <p:nvSpPr>
          <p:cNvPr id="44" name="Shape 44"/>
          <p:cNvSpPr txBox="1">
            <a:spLocks noGrp="1"/>
          </p:cNvSpPr>
          <p:nvPr>
            <p:ph type="sldNum" idx="12"/>
          </p:nvPr>
        </p:nvSpPr>
        <p:spPr>
          <a:xfrm>
            <a:off x="2114550" y="4837112"/>
            <a:ext cx="404700" cy="273000"/>
          </a:xfrm>
          <a:prstGeom prst="rect">
            <a:avLst/>
          </a:prstGeom>
          <a:noFill/>
          <a:ln>
            <a:noFill/>
          </a:ln>
        </p:spPr>
        <p:txBody>
          <a:bodyPr lIns="91425" tIns="45700" rIns="91425" bIns="45700" anchor="ctr" anchorCtr="0">
            <a:noAutofit/>
          </a:bodyPr>
          <a:lstStyle/>
          <a:p>
            <a:pPr algn="ctr" defTabSz="914400">
              <a:buClr>
                <a:srgbClr val="BFBFBF"/>
              </a:buClr>
              <a:buSzPct val="25000"/>
              <a:buFont typeface="Arial"/>
              <a:buNone/>
            </a:pPr>
            <a:fld id="{00000000-1234-1234-1234-123412341234}" type="slidenum">
              <a:rPr lang="en-US" sz="600" kern="0">
                <a:solidFill>
                  <a:srgbClr val="BFBFBF"/>
                </a:solidFill>
                <a:latin typeface="Arial"/>
                <a:ea typeface="Arial"/>
                <a:cs typeface="Arial"/>
                <a:sym typeface="Arial"/>
              </a:rPr>
              <a:pPr algn="ctr" defTabSz="914400">
                <a:buClr>
                  <a:srgbClr val="BFBFBF"/>
                </a:buClr>
                <a:buSzPct val="25000"/>
                <a:buFont typeface="Arial"/>
                <a:buNone/>
              </a:pPr>
              <a:t>‹#›</a:t>
            </a:fld>
            <a:endParaRPr lang="en-US" sz="600" kern="0">
              <a:solidFill>
                <a:srgbClr val="BFBFBF"/>
              </a:solidFill>
              <a:latin typeface="Arial"/>
              <a:ea typeface="Arial"/>
              <a:cs typeface="Arial"/>
              <a:sym typeface="Arial"/>
            </a:endParaRPr>
          </a:p>
        </p:txBody>
      </p:sp>
    </p:spTree>
    <p:extLst>
      <p:ext uri="{BB962C8B-B14F-4D97-AF65-F5344CB8AC3E}">
        <p14:creationId xmlns:p14="http://schemas.microsoft.com/office/powerpoint/2010/main" val="1513608422"/>
      </p:ext>
    </p:extLst>
  </p:cSld>
  <p:clrMap bg1="lt1" tx1="dk1" bg2="dk2" tx2="lt2" accent1="accent1" accent2="accent2" accent3="accent3" accent4="accent4" accent5="accent5" accent6="accent6" hlink="hlink" folHlink="folHlink"/>
  <p:sldLayoutIdLst>
    <p:sldLayoutId id="2147483702" r:id="rId1"/>
    <p:sldLayoutId id="2147483705" r:id="rId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1"/>
        <p:cNvGrpSpPr/>
        <p:nvPr/>
      </p:nvGrpSpPr>
      <p:grpSpPr>
        <a:xfrm>
          <a:off x="0" y="0"/>
          <a:ext cx="0" cy="0"/>
          <a:chOff x="0" y="0"/>
          <a:chExt cx="0" cy="0"/>
        </a:xfrm>
      </p:grpSpPr>
      <p:pic>
        <p:nvPicPr>
          <p:cNvPr id="52" name="Shape 52"/>
          <p:cNvPicPr preferRelativeResize="0"/>
          <p:nvPr/>
        </p:nvPicPr>
        <p:blipFill rotWithShape="1">
          <a:blip r:embed="rId3">
            <a:alphaModFix/>
          </a:blip>
          <a:srcRect/>
          <a:stretch/>
        </p:blipFill>
        <p:spPr>
          <a:xfrm>
            <a:off x="7740650" y="4803775"/>
            <a:ext cx="951000" cy="196800"/>
          </a:xfrm>
          <a:prstGeom prst="rect">
            <a:avLst/>
          </a:prstGeom>
          <a:noFill/>
          <a:ln>
            <a:noFill/>
          </a:ln>
        </p:spPr>
      </p:pic>
      <p:sp>
        <p:nvSpPr>
          <p:cNvPr id="53" name="Shape 53"/>
          <p:cNvSpPr txBox="1">
            <a:spLocks noGrp="1"/>
          </p:cNvSpPr>
          <p:nvPr>
            <p:ph type="title"/>
          </p:nvPr>
        </p:nvSpPr>
        <p:spPr>
          <a:xfrm>
            <a:off x="457200" y="206375"/>
            <a:ext cx="8229600" cy="857400"/>
          </a:xfrm>
          <a:prstGeom prst="rect">
            <a:avLst/>
          </a:prstGeom>
          <a:noFill/>
          <a:ln>
            <a:noFill/>
          </a:ln>
        </p:spPr>
        <p:txBody>
          <a:bodyPr lIns="91425" tIns="91425" rIns="91425" bIns="91425" anchor="ctr" anchorCtr="0"/>
          <a:lstStyle>
            <a:lvl1pPr marL="0" marR="0" lvl="0" indent="0" algn="l" rtl="0">
              <a:spcBef>
                <a:spcPts val="0"/>
              </a:spcBef>
              <a:spcAft>
                <a:spcPts val="0"/>
              </a:spcAft>
              <a:buNone/>
              <a:defRPr sz="3200" b="0" i="0" u="none" strike="noStrike" cap="none">
                <a:solidFill>
                  <a:schemeClr val="accent1"/>
                </a:solidFill>
                <a:latin typeface="Arial"/>
                <a:ea typeface="Arial"/>
                <a:cs typeface="Arial"/>
                <a:sym typeface="Arial"/>
              </a:defRPr>
            </a:lvl1pPr>
            <a:lvl2pPr marL="0" marR="0" lvl="1" indent="0" algn="l" rtl="0">
              <a:spcBef>
                <a:spcPts val="0"/>
              </a:spcBef>
              <a:spcAft>
                <a:spcPts val="0"/>
              </a:spcAft>
              <a:buNone/>
              <a:defRPr sz="3200" b="0" i="0" u="none" strike="noStrike" cap="none">
                <a:solidFill>
                  <a:schemeClr val="accent1"/>
                </a:solidFill>
                <a:latin typeface="Arial"/>
                <a:ea typeface="Arial"/>
                <a:cs typeface="Arial"/>
                <a:sym typeface="Arial"/>
              </a:defRPr>
            </a:lvl2pPr>
            <a:lvl3pPr marL="0" marR="0" lvl="2" indent="0" algn="l" rtl="0">
              <a:spcBef>
                <a:spcPts val="0"/>
              </a:spcBef>
              <a:spcAft>
                <a:spcPts val="0"/>
              </a:spcAft>
              <a:buNone/>
              <a:defRPr sz="3200" b="0" i="0" u="none" strike="noStrike" cap="none">
                <a:solidFill>
                  <a:schemeClr val="accent1"/>
                </a:solidFill>
                <a:latin typeface="Arial"/>
                <a:ea typeface="Arial"/>
                <a:cs typeface="Arial"/>
                <a:sym typeface="Arial"/>
              </a:defRPr>
            </a:lvl3pPr>
            <a:lvl4pPr marL="0" marR="0" lvl="3" indent="0" algn="l" rtl="0">
              <a:spcBef>
                <a:spcPts val="0"/>
              </a:spcBef>
              <a:spcAft>
                <a:spcPts val="0"/>
              </a:spcAft>
              <a:buNone/>
              <a:defRPr sz="3200" b="0" i="0" u="none" strike="noStrike" cap="none">
                <a:solidFill>
                  <a:schemeClr val="accent1"/>
                </a:solidFill>
                <a:latin typeface="Arial"/>
                <a:ea typeface="Arial"/>
                <a:cs typeface="Arial"/>
                <a:sym typeface="Arial"/>
              </a:defRPr>
            </a:lvl4pPr>
            <a:lvl5pPr marL="0" marR="0" lvl="4" indent="0" algn="l" rtl="0">
              <a:spcBef>
                <a:spcPts val="0"/>
              </a:spcBef>
              <a:spcAft>
                <a:spcPts val="0"/>
              </a:spcAft>
              <a:buNone/>
              <a:defRPr sz="3200" b="0" i="0" u="none" strike="noStrike" cap="none">
                <a:solidFill>
                  <a:schemeClr val="accent1"/>
                </a:solidFill>
                <a:latin typeface="Arial"/>
                <a:ea typeface="Arial"/>
                <a:cs typeface="Arial"/>
                <a:sym typeface="Arial"/>
              </a:defRPr>
            </a:lvl5pPr>
            <a:lvl6pPr marL="457200" marR="0" lvl="5" indent="0" algn="l" rtl="0">
              <a:spcBef>
                <a:spcPts val="0"/>
              </a:spcBef>
              <a:spcAft>
                <a:spcPts val="0"/>
              </a:spcAft>
              <a:buNone/>
              <a:defRPr sz="3200" b="0" i="0" u="none" strike="noStrike" cap="none">
                <a:solidFill>
                  <a:schemeClr val="accent1"/>
                </a:solidFill>
                <a:latin typeface="Arial"/>
                <a:ea typeface="Arial"/>
                <a:cs typeface="Arial"/>
                <a:sym typeface="Arial"/>
              </a:defRPr>
            </a:lvl6pPr>
            <a:lvl7pPr marL="914400" marR="0" lvl="6" indent="0" algn="l" rtl="0">
              <a:spcBef>
                <a:spcPts val="0"/>
              </a:spcBef>
              <a:spcAft>
                <a:spcPts val="0"/>
              </a:spcAft>
              <a:buNone/>
              <a:defRPr sz="3200" b="0" i="0" u="none" strike="noStrike" cap="none">
                <a:solidFill>
                  <a:schemeClr val="accent1"/>
                </a:solidFill>
                <a:latin typeface="Arial"/>
                <a:ea typeface="Arial"/>
                <a:cs typeface="Arial"/>
                <a:sym typeface="Arial"/>
              </a:defRPr>
            </a:lvl7pPr>
            <a:lvl8pPr marL="1371600" marR="0" lvl="7" indent="0" algn="l" rtl="0">
              <a:spcBef>
                <a:spcPts val="0"/>
              </a:spcBef>
              <a:spcAft>
                <a:spcPts val="0"/>
              </a:spcAft>
              <a:buNone/>
              <a:defRPr sz="3200" b="0" i="0" u="none" strike="noStrike" cap="none">
                <a:solidFill>
                  <a:schemeClr val="accent1"/>
                </a:solidFill>
                <a:latin typeface="Arial"/>
                <a:ea typeface="Arial"/>
                <a:cs typeface="Arial"/>
                <a:sym typeface="Arial"/>
              </a:defRPr>
            </a:lvl8pPr>
            <a:lvl9pPr marL="1828800" marR="0" lvl="8" indent="0" algn="l" rtl="0">
              <a:spcBef>
                <a:spcPts val="0"/>
              </a:spcBef>
              <a:spcAft>
                <a:spcPts val="0"/>
              </a:spcAft>
              <a:buNone/>
              <a:defRPr sz="3200" b="0" i="0" u="none" strike="noStrike" cap="none">
                <a:solidFill>
                  <a:schemeClr val="accent1"/>
                </a:solidFill>
                <a:latin typeface="Arial"/>
                <a:ea typeface="Arial"/>
                <a:cs typeface="Arial"/>
                <a:sym typeface="Arial"/>
              </a:defRPr>
            </a:lvl9pPr>
          </a:lstStyle>
          <a:p>
            <a:endParaRPr/>
          </a:p>
        </p:txBody>
      </p:sp>
      <p:sp>
        <p:nvSpPr>
          <p:cNvPr id="54" name="Shape 54"/>
          <p:cNvSpPr txBox="1">
            <a:spLocks noGrp="1"/>
          </p:cNvSpPr>
          <p:nvPr>
            <p:ph type="body" idx="1"/>
          </p:nvPr>
        </p:nvSpPr>
        <p:spPr>
          <a:xfrm>
            <a:off x="457200" y="1200150"/>
            <a:ext cx="8229600" cy="3394200"/>
          </a:xfrm>
          <a:prstGeom prst="rect">
            <a:avLst/>
          </a:prstGeom>
          <a:noFill/>
          <a:ln>
            <a:noFill/>
          </a:ln>
        </p:spPr>
        <p:txBody>
          <a:bodyPr lIns="91425" tIns="91425" rIns="91425" bIns="91425" anchor="t" anchorCtr="0"/>
          <a:lstStyle>
            <a:lvl1pPr marL="342900" marR="0" lvl="0" indent="-254000" algn="l" rtl="0">
              <a:spcBef>
                <a:spcPts val="600"/>
              </a:spcBef>
              <a:spcAft>
                <a:spcPts val="0"/>
              </a:spcAft>
              <a:buClr>
                <a:srgbClr val="4C5958"/>
              </a:buClr>
              <a:buSzPct val="100000"/>
              <a:buFont typeface="Arial"/>
              <a:buChar char="•"/>
              <a:defRPr sz="1400" b="0" i="0" u="none" strike="noStrike" cap="none">
                <a:solidFill>
                  <a:srgbClr val="4C5958"/>
                </a:solidFill>
                <a:latin typeface="Arial"/>
                <a:ea typeface="Arial"/>
                <a:cs typeface="Arial"/>
                <a:sym typeface="Arial"/>
              </a:defRPr>
            </a:lvl1pPr>
            <a:lvl2pPr marL="742950" marR="0" lvl="1" indent="-209550" algn="l" rtl="0">
              <a:spcBef>
                <a:spcPts val="600"/>
              </a:spcBef>
              <a:spcAft>
                <a:spcPts val="0"/>
              </a:spcAft>
              <a:buClr>
                <a:srgbClr val="4C5958"/>
              </a:buClr>
              <a:buSzPct val="100000"/>
              <a:buFont typeface="Arial"/>
              <a:buChar char="–"/>
              <a:defRPr sz="1200" b="0" i="0" u="none" strike="noStrike" cap="none">
                <a:solidFill>
                  <a:srgbClr val="4C5958"/>
                </a:solidFill>
                <a:latin typeface="Arial"/>
                <a:ea typeface="Arial"/>
                <a:cs typeface="Arial"/>
                <a:sym typeface="Arial"/>
              </a:defRPr>
            </a:lvl2pPr>
            <a:lvl3pPr marL="1143000" marR="0" lvl="2" indent="-158750" algn="l" rtl="0">
              <a:spcBef>
                <a:spcPts val="600"/>
              </a:spcBef>
              <a:spcAft>
                <a:spcPts val="0"/>
              </a:spcAft>
              <a:buClr>
                <a:srgbClr val="4C5958"/>
              </a:buClr>
              <a:buSzPct val="100000"/>
              <a:buFont typeface="Arial"/>
              <a:buChar char="•"/>
              <a:defRPr sz="1100" b="0" i="0" u="none" strike="noStrike" cap="none">
                <a:solidFill>
                  <a:srgbClr val="4C5958"/>
                </a:solidFill>
                <a:latin typeface="Arial"/>
                <a:ea typeface="Arial"/>
                <a:cs typeface="Arial"/>
                <a:sym typeface="Arial"/>
              </a:defRPr>
            </a:lvl3pPr>
            <a:lvl4pPr marL="1600200" marR="0" lvl="3" indent="-165100" algn="l" rtl="0">
              <a:spcBef>
                <a:spcPts val="600"/>
              </a:spcBef>
              <a:spcAft>
                <a:spcPts val="0"/>
              </a:spcAft>
              <a:buClr>
                <a:srgbClr val="4C5958"/>
              </a:buClr>
              <a:buSzPct val="100000"/>
              <a:buFont typeface="Arial"/>
              <a:buChar char="–"/>
              <a:defRPr sz="1000" b="0" i="0" u="none" strike="noStrike" cap="none">
                <a:solidFill>
                  <a:srgbClr val="4C5958"/>
                </a:solidFill>
                <a:latin typeface="Arial"/>
                <a:ea typeface="Arial"/>
                <a:cs typeface="Arial"/>
                <a:sym typeface="Arial"/>
              </a:defRPr>
            </a:lvl4pPr>
            <a:lvl5pPr marL="2057400" marR="0" lvl="4" indent="-165100" algn="l" rtl="0">
              <a:spcBef>
                <a:spcPts val="600"/>
              </a:spcBef>
              <a:spcAft>
                <a:spcPts val="0"/>
              </a:spcAft>
              <a:buClr>
                <a:srgbClr val="4C5958"/>
              </a:buClr>
              <a:buSzPct val="100000"/>
              <a:buFont typeface="Arial"/>
              <a:buChar char="»"/>
              <a:defRPr sz="1000" b="0" i="0" u="none" strike="noStrike" cap="none">
                <a:solidFill>
                  <a:srgbClr val="4C5958"/>
                </a:solidFill>
                <a:latin typeface="Arial"/>
                <a:ea typeface="Arial"/>
                <a:cs typeface="Arial"/>
                <a:sym typeface="Arial"/>
              </a:defRPr>
            </a:lvl5pPr>
            <a:lvl6pPr marL="2514600" marR="0" lvl="5" indent="-101600" algn="l" rtl="0">
              <a:spcBef>
                <a:spcPts val="400"/>
              </a:spcBef>
              <a:buClr>
                <a:schemeClr val="dk1"/>
              </a:buClr>
              <a:buSzPct val="100000"/>
              <a:buFont typeface="Arial"/>
              <a:buChar char="•"/>
              <a:defRPr sz="2000" b="0" i="0" u="none" strike="noStrike" cap="none">
                <a:solidFill>
                  <a:schemeClr val="dk1"/>
                </a:solidFill>
                <a:latin typeface="Times New Roman"/>
                <a:ea typeface="Times New Roman"/>
                <a:cs typeface="Times New Roman"/>
                <a:sym typeface="Times New Roman"/>
              </a:defRPr>
            </a:lvl6pPr>
            <a:lvl7pPr marL="2971800" marR="0" lvl="6" indent="-101600" algn="l" rtl="0">
              <a:spcBef>
                <a:spcPts val="400"/>
              </a:spcBef>
              <a:buClr>
                <a:schemeClr val="dk1"/>
              </a:buClr>
              <a:buSzPct val="100000"/>
              <a:buFont typeface="Arial"/>
              <a:buChar char="•"/>
              <a:defRPr sz="2000" b="0" i="0" u="none" strike="noStrike" cap="none">
                <a:solidFill>
                  <a:schemeClr val="dk1"/>
                </a:solidFill>
                <a:latin typeface="Times New Roman"/>
                <a:ea typeface="Times New Roman"/>
                <a:cs typeface="Times New Roman"/>
                <a:sym typeface="Times New Roman"/>
              </a:defRPr>
            </a:lvl7pPr>
            <a:lvl8pPr marL="3429000" marR="0" lvl="7" indent="-101600" algn="l" rtl="0">
              <a:spcBef>
                <a:spcPts val="400"/>
              </a:spcBef>
              <a:buClr>
                <a:schemeClr val="dk1"/>
              </a:buClr>
              <a:buSzPct val="100000"/>
              <a:buFont typeface="Arial"/>
              <a:buChar char="•"/>
              <a:defRPr sz="2000" b="0" i="0" u="none" strike="noStrike" cap="none">
                <a:solidFill>
                  <a:schemeClr val="dk1"/>
                </a:solidFill>
                <a:latin typeface="Times New Roman"/>
                <a:ea typeface="Times New Roman"/>
                <a:cs typeface="Times New Roman"/>
                <a:sym typeface="Times New Roman"/>
              </a:defRPr>
            </a:lvl8pPr>
            <a:lvl9pPr marL="3886200" marR="0" lvl="8" indent="-101600" algn="l" rtl="0">
              <a:spcBef>
                <a:spcPts val="400"/>
              </a:spcBef>
              <a:buClr>
                <a:schemeClr val="dk1"/>
              </a:buClr>
              <a:buSzPct val="100000"/>
              <a:buFont typeface="Arial"/>
              <a:buChar char="•"/>
              <a:defRPr sz="2000" b="0" i="0" u="none" strike="noStrike" cap="none">
                <a:solidFill>
                  <a:schemeClr val="dk1"/>
                </a:solidFill>
                <a:latin typeface="Times New Roman"/>
                <a:ea typeface="Times New Roman"/>
                <a:cs typeface="Times New Roman"/>
                <a:sym typeface="Times New Roman"/>
              </a:defRPr>
            </a:lvl9pPr>
          </a:lstStyle>
          <a:p>
            <a:endParaRPr/>
          </a:p>
        </p:txBody>
      </p:sp>
      <p:sp>
        <p:nvSpPr>
          <p:cNvPr id="55" name="Shape 55"/>
          <p:cNvSpPr txBox="1">
            <a:spLocks noGrp="1"/>
          </p:cNvSpPr>
          <p:nvPr>
            <p:ph type="dt" idx="10"/>
          </p:nvPr>
        </p:nvSpPr>
        <p:spPr>
          <a:xfrm>
            <a:off x="2582861" y="4837112"/>
            <a:ext cx="2133600" cy="2730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None/>
              <a:defRPr sz="600" b="0" i="0" u="none" strike="noStrike" cap="none">
                <a:solidFill>
                  <a:srgbClr val="BFBFBF"/>
                </a:solidFill>
                <a:latin typeface="Arial"/>
                <a:ea typeface="Arial"/>
                <a:cs typeface="Arial"/>
                <a:sym typeface="Arial"/>
              </a:defRPr>
            </a:lvl1pPr>
            <a:lvl2pPr marL="457200" marR="0" lvl="1"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2pPr>
            <a:lvl3pPr marL="914400" marR="0" lvl="2"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3pPr>
            <a:lvl4pPr marL="1371600" marR="0" lvl="3"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4pPr>
            <a:lvl5pPr marL="1828800" marR="0" lvl="4"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5pPr>
            <a:lvl6pPr marL="2286000" marR="0" lvl="5"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6pPr>
            <a:lvl7pPr marL="3200400" marR="0" lvl="6"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7pPr>
            <a:lvl8pPr marL="4572000" marR="0" lvl="7"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8pPr>
            <a:lvl9pPr marL="6400800" marR="0" lvl="8"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9pPr>
          </a:lstStyle>
          <a:p>
            <a:pPr defTabSz="914400"/>
            <a:endParaRPr kern="0"/>
          </a:p>
        </p:txBody>
      </p:sp>
      <p:sp>
        <p:nvSpPr>
          <p:cNvPr id="56" name="Shape 56"/>
          <p:cNvSpPr txBox="1">
            <a:spLocks noGrp="1"/>
          </p:cNvSpPr>
          <p:nvPr>
            <p:ph type="ftr" idx="11"/>
          </p:nvPr>
        </p:nvSpPr>
        <p:spPr>
          <a:xfrm>
            <a:off x="457200" y="4837112"/>
            <a:ext cx="1593900" cy="2730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None/>
              <a:defRPr sz="600" b="0" i="0" u="none" strike="noStrike" cap="none">
                <a:solidFill>
                  <a:srgbClr val="BFBFBF"/>
                </a:solidFill>
                <a:latin typeface="Arial"/>
                <a:ea typeface="Arial"/>
                <a:cs typeface="Arial"/>
                <a:sym typeface="Arial"/>
              </a:defRPr>
            </a:lvl1pPr>
            <a:lvl2pPr marL="457200" marR="0" lvl="1"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2pPr>
            <a:lvl3pPr marL="914400" marR="0" lvl="2"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3pPr>
            <a:lvl4pPr marL="1371600" marR="0" lvl="3"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4pPr>
            <a:lvl5pPr marL="1828800" marR="0" lvl="4"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5pPr>
            <a:lvl6pPr marL="2286000" marR="0" lvl="5"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6pPr>
            <a:lvl7pPr marL="3200400" marR="0" lvl="6"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7pPr>
            <a:lvl8pPr marL="4572000" marR="0" lvl="7"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8pPr>
            <a:lvl9pPr marL="6400800" marR="0" lvl="8" indent="0" algn="l" rtl="0">
              <a:lnSpc>
                <a:spcPct val="100000"/>
              </a:lnSpc>
              <a:spcBef>
                <a:spcPts val="0"/>
              </a:spcBef>
              <a:spcAft>
                <a:spcPts val="0"/>
              </a:spcAft>
              <a:buNone/>
              <a:defRPr sz="2400" b="0" i="0" u="none" strike="noStrike" cap="none">
                <a:solidFill>
                  <a:schemeClr val="dk1"/>
                </a:solidFill>
                <a:latin typeface="Times New Roman"/>
                <a:ea typeface="Times New Roman"/>
                <a:cs typeface="Times New Roman"/>
                <a:sym typeface="Times New Roman"/>
              </a:defRPr>
            </a:lvl9pPr>
          </a:lstStyle>
          <a:p>
            <a:pPr defTabSz="914400"/>
            <a:endParaRPr kern="0"/>
          </a:p>
        </p:txBody>
      </p:sp>
      <p:sp>
        <p:nvSpPr>
          <p:cNvPr id="57" name="Shape 57"/>
          <p:cNvSpPr txBox="1">
            <a:spLocks noGrp="1"/>
          </p:cNvSpPr>
          <p:nvPr>
            <p:ph type="sldNum" idx="12"/>
          </p:nvPr>
        </p:nvSpPr>
        <p:spPr>
          <a:xfrm>
            <a:off x="2114550" y="4837112"/>
            <a:ext cx="404700" cy="273000"/>
          </a:xfrm>
          <a:prstGeom prst="rect">
            <a:avLst/>
          </a:prstGeom>
          <a:noFill/>
          <a:ln>
            <a:noFill/>
          </a:ln>
        </p:spPr>
        <p:txBody>
          <a:bodyPr lIns="91425" tIns="45700" rIns="91425" bIns="45700" anchor="ctr" anchorCtr="0">
            <a:noAutofit/>
          </a:bodyPr>
          <a:lstStyle/>
          <a:p>
            <a:pPr algn="ctr" defTabSz="914400">
              <a:buClr>
                <a:srgbClr val="BFBFBF"/>
              </a:buClr>
              <a:buSzPct val="25000"/>
              <a:buFont typeface="Arial"/>
              <a:buNone/>
            </a:pPr>
            <a:fld id="{00000000-1234-1234-1234-123412341234}" type="slidenum">
              <a:rPr lang="en-US" sz="600" kern="0">
                <a:solidFill>
                  <a:srgbClr val="BFBFBF"/>
                </a:solidFill>
                <a:latin typeface="Arial"/>
                <a:ea typeface="Arial"/>
                <a:cs typeface="Arial"/>
                <a:sym typeface="Arial"/>
              </a:rPr>
              <a:pPr algn="ctr" defTabSz="914400">
                <a:buClr>
                  <a:srgbClr val="BFBFBF"/>
                </a:buClr>
                <a:buSzPct val="25000"/>
                <a:buFont typeface="Arial"/>
                <a:buNone/>
              </a:pPr>
              <a:t>‹#›</a:t>
            </a:fld>
            <a:endParaRPr lang="en-US" sz="600" kern="0">
              <a:solidFill>
                <a:srgbClr val="BFBFBF"/>
              </a:solidFill>
              <a:latin typeface="Arial"/>
              <a:ea typeface="Arial"/>
              <a:cs typeface="Arial"/>
              <a:sym typeface="Arial"/>
            </a:endParaRPr>
          </a:p>
        </p:txBody>
      </p:sp>
    </p:spTree>
    <p:extLst>
      <p:ext uri="{BB962C8B-B14F-4D97-AF65-F5344CB8AC3E}">
        <p14:creationId xmlns:p14="http://schemas.microsoft.com/office/powerpoint/2010/main" val="2570369028"/>
      </p:ext>
    </p:extLst>
  </p:cSld>
  <p:clrMap bg1="lt1" tx1="dk1" bg2="dk2" tx2="lt2" accent1="accent1" accent2="accent2" accent3="accent3" accent4="accent4" accent5="accent5" accent6="accent6" hlink="hlink" folHlink="folHlink"/>
  <p:sldLayoutIdLst>
    <p:sldLayoutId id="2147483704" r:id="rId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0.xml"/><Relationship Id="rId3" Type="http://schemas.openxmlformats.org/officeDocument/2006/relationships/image" Target="../media/image12.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1.xml"/><Relationship Id="rId3" Type="http://schemas.openxmlformats.org/officeDocument/2006/relationships/image" Target="../media/image13.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2.xml"/><Relationship Id="rId3" Type="http://schemas.openxmlformats.org/officeDocument/2006/relationships/image" Target="../media/image14.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17.png"/><Relationship Id="rId6" Type="http://schemas.openxmlformats.org/officeDocument/2006/relationships/image" Target="../media/image18.png"/><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19.png"/><Relationship Id="rId5" Type="http://schemas.openxmlformats.org/officeDocument/2006/relationships/image" Target="../media/image7.png"/><Relationship Id="rId6" Type="http://schemas.openxmlformats.org/officeDocument/2006/relationships/image" Target="../media/image9.png"/><Relationship Id="rId7" Type="http://schemas.openxmlformats.org/officeDocument/2006/relationships/image" Target="../media/image20.pn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5" Type="http://schemas.openxmlformats.org/officeDocument/2006/relationships/image" Target="../media/image23.png"/><Relationship Id="rId6" Type="http://schemas.openxmlformats.org/officeDocument/2006/relationships/image" Target="../media/image24.png"/><Relationship Id="rId1" Type="http://schemas.openxmlformats.org/officeDocument/2006/relationships/slideLayout" Target="../slideLayouts/slideLayout2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8.xml"/><Relationship Id="rId3" Type="http://schemas.openxmlformats.org/officeDocument/2006/relationships/image" Target="../media/image2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9.xml"/><Relationship Id="rId3" Type="http://schemas.openxmlformats.org/officeDocument/2006/relationships/image" Target="../media/image26.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xml"/><Relationship Id="rId3"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27.png"/><Relationship Id="rId5" Type="http://schemas.openxmlformats.org/officeDocument/2006/relationships/image" Target="../media/image19.png"/><Relationship Id="rId6" Type="http://schemas.openxmlformats.org/officeDocument/2006/relationships/image" Target="../media/image7.png"/><Relationship Id="rId7" Type="http://schemas.openxmlformats.org/officeDocument/2006/relationships/image" Target="../media/image9.png"/><Relationship Id="rId8" Type="http://schemas.openxmlformats.org/officeDocument/2006/relationships/image" Target="../media/image28.png"/><Relationship Id="rId9" Type="http://schemas.openxmlformats.org/officeDocument/2006/relationships/image" Target="../media/image29.png"/><Relationship Id="rId10" Type="http://schemas.openxmlformats.org/officeDocument/2006/relationships/image" Target="../media/image30.png"/><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1.xml"/><Relationship Id="rId3" Type="http://schemas.openxmlformats.org/officeDocument/2006/relationships/image" Target="../media/image2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2.xml"/><Relationship Id="rId3" Type="http://schemas.openxmlformats.org/officeDocument/2006/relationships/image" Target="../media/image2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chart" Target="../charts/chart1.xml"/><Relationship Id="rId4" Type="http://schemas.openxmlformats.org/officeDocument/2006/relationships/chart" Target="../charts/chart2.xml"/><Relationship Id="rId1" Type="http://schemas.openxmlformats.org/officeDocument/2006/relationships/slideLayout" Target="../slideLayouts/slideLayout2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5.xml"/><Relationship Id="rId3" Type="http://schemas.openxmlformats.org/officeDocument/2006/relationships/image" Target="../media/image20.png"/></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2.png"/><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image" Target="../media/image35.gif"/><Relationship Id="rId6" Type="http://schemas.openxmlformats.org/officeDocument/2006/relationships/image" Target="../media/image20.png"/><Relationship Id="rId1" Type="http://schemas.openxmlformats.org/officeDocument/2006/relationships/slideLayout" Target="../slideLayouts/slideLayout2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8.xml"/><Relationship Id="rId3" Type="http://schemas.openxmlformats.org/officeDocument/2006/relationships/image" Target="../media/image20.png"/></Relationships>
</file>

<file path=ppt/slides/_rels/slide29.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18.png"/><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7.png"/><Relationship Id="rId1" Type="http://schemas.openxmlformats.org/officeDocument/2006/relationships/slideLayout" Target="../slideLayouts/slideLayout2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1.xml"/><Relationship Id="rId3" Type="http://schemas.openxmlformats.org/officeDocument/2006/relationships/image" Target="../media/image2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2.xml"/><Relationship Id="rId3" Type="http://schemas.openxmlformats.org/officeDocument/2006/relationships/image" Target="../media/image20.png"/></Relationships>
</file>

<file path=ppt/slides/_rels/slide33.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20.png"/><Relationship Id="rId1" Type="http://schemas.openxmlformats.org/officeDocument/2006/relationships/slideLayout" Target="../slideLayouts/slideLayout2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4.xml"/><Relationship Id="rId3" Type="http://schemas.openxmlformats.org/officeDocument/2006/relationships/image" Target="../media/image3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5.xml"/><Relationship Id="rId3" Type="http://schemas.openxmlformats.org/officeDocument/2006/relationships/image" Target="../media/image40.png"/></Relationships>
</file>

<file path=ppt/slides/_rels/slide36.xml.rels><?xml version="1.0" encoding="UTF-8" standalone="yes"?>
<Relationships xmlns="http://schemas.openxmlformats.org/package/2006/relationships"><Relationship Id="rId3" Type="http://schemas.openxmlformats.org/officeDocument/2006/relationships/image" Target="../media/image42.jpg"/><Relationship Id="rId4" Type="http://schemas.openxmlformats.org/officeDocument/2006/relationships/image" Target="../media/image20.png"/><Relationship Id="rId1" Type="http://schemas.openxmlformats.org/officeDocument/2006/relationships/slideLayout" Target="../slideLayouts/slideLayout23.xml"/><Relationship Id="rId2" Type="http://schemas.openxmlformats.org/officeDocument/2006/relationships/image" Target="../media/image41.jpg"/></Relationships>
</file>

<file path=ppt/slides/_rels/slide37.xml.rels><?xml version="1.0" encoding="UTF-8" standalone="yes"?>
<Relationships xmlns="http://schemas.openxmlformats.org/package/2006/relationships"><Relationship Id="rId3" Type="http://schemas.openxmlformats.org/officeDocument/2006/relationships/image" Target="../media/image43.jpeg"/><Relationship Id="rId4" Type="http://schemas.openxmlformats.org/officeDocument/2006/relationships/image" Target="../media/image38.png"/><Relationship Id="rId1" Type="http://schemas.openxmlformats.org/officeDocument/2006/relationships/slideLayout" Target="../slideLayouts/slideLayout22.xml"/><Relationship Id="rId2" Type="http://schemas.openxmlformats.org/officeDocument/2006/relationships/notesSlide" Target="../notesSlides/notesSlide3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7.xml"/><Relationship Id="rId3" Type="http://schemas.openxmlformats.org/officeDocument/2006/relationships/image" Target="../media/image4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8.xml"/><Relationship Id="rId3" Type="http://schemas.openxmlformats.org/officeDocument/2006/relationships/image" Target="../media/image45.jp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8.png"/><Relationship Id="rId5"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3" Type="http://schemas.openxmlformats.org/officeDocument/2006/relationships/image" Target="../media/image46.png"/><Relationship Id="rId4" Type="http://schemas.openxmlformats.org/officeDocument/2006/relationships/image" Target="../media/image38.png"/><Relationship Id="rId1" Type="http://schemas.openxmlformats.org/officeDocument/2006/relationships/slideLayout" Target="../slideLayouts/slideLayout22.xml"/><Relationship Id="rId2" Type="http://schemas.openxmlformats.org/officeDocument/2006/relationships/notesSlide" Target="../notesSlides/notesSlide39.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image" Target="../media/image4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0.xml"/><Relationship Id="rId3" Type="http://schemas.openxmlformats.org/officeDocument/2006/relationships/image" Target="../media/image4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image" Target="../media/image49.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3.xml"/><Relationship Id="rId3" Type="http://schemas.openxmlformats.org/officeDocument/2006/relationships/image" Target="../media/image50.png"/></Relationships>
</file>

<file path=ppt/slides/_rels/slide47.xml.rels><?xml version="1.0" encoding="UTF-8" standalone="yes"?>
<Relationships xmlns="http://schemas.openxmlformats.org/package/2006/relationships"><Relationship Id="rId3" Type="http://schemas.openxmlformats.org/officeDocument/2006/relationships/image" Target="../media/image51.png"/><Relationship Id="rId4" Type="http://schemas.openxmlformats.org/officeDocument/2006/relationships/image" Target="../media/image52.png"/><Relationship Id="rId5" Type="http://schemas.openxmlformats.org/officeDocument/2006/relationships/image" Target="../media/image53.jpeg"/><Relationship Id="rId6" Type="http://schemas.openxmlformats.org/officeDocument/2006/relationships/image" Target="../media/image54.png"/><Relationship Id="rId7" Type="http://schemas.openxmlformats.org/officeDocument/2006/relationships/image" Target="../media/image55.png"/><Relationship Id="rId8" Type="http://schemas.openxmlformats.org/officeDocument/2006/relationships/image" Target="../media/image56.png"/><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5.xml"/></Relationships>
</file>

<file path=ppt/slides/_rels/slide49.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27.png"/><Relationship Id="rId5" Type="http://schemas.openxmlformats.org/officeDocument/2006/relationships/image" Target="../media/image19.png"/><Relationship Id="rId6" Type="http://schemas.openxmlformats.org/officeDocument/2006/relationships/image" Target="../media/image7.png"/><Relationship Id="rId7" Type="http://schemas.openxmlformats.org/officeDocument/2006/relationships/image" Target="../media/image9.png"/><Relationship Id="rId8" Type="http://schemas.openxmlformats.org/officeDocument/2006/relationships/image" Target="../media/image57.png"/><Relationship Id="rId9" Type="http://schemas.openxmlformats.org/officeDocument/2006/relationships/image" Target="../media/image58.png"/><Relationship Id="rId1" Type="http://schemas.openxmlformats.org/officeDocument/2006/relationships/slideLayout" Target="../slideLayouts/slideLayout46.xml"/><Relationship Id="rId2" Type="http://schemas.openxmlformats.org/officeDocument/2006/relationships/notesSlide" Target="../notesSlides/notesSlide46.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8.png"/><Relationship Id="rId5" Type="http://schemas.openxmlformats.org/officeDocument/2006/relationships/image" Target="../media/image7.png"/><Relationship Id="rId6" Type="http://schemas.openxmlformats.org/officeDocument/2006/relationships/image" Target="../media/image9.png"/><Relationship Id="rId7"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3" Type="http://schemas.openxmlformats.org/officeDocument/2006/relationships/hyperlink" Target="https://academy.datastax.com/downloads/welcome" TargetMode="External"/><Relationship Id="rId4" Type="http://schemas.openxmlformats.org/officeDocument/2006/relationships/hyperlink" Target="http://pages.datastax.com/Webinar-Macys-CX.html" TargetMode="External"/><Relationship Id="rId5" Type="http://schemas.openxmlformats.org/officeDocument/2006/relationships/hyperlink" Target="http://www.datastax.com/resources/webinars" TargetMode="External"/><Relationship Id="rId6" Type="http://schemas.openxmlformats.org/officeDocument/2006/relationships/hyperlink" Target="http://academy.datastax.com/community" TargetMode="External"/><Relationship Id="rId1" Type="http://schemas.openxmlformats.org/officeDocument/2006/relationships/slideLayout" Target="../slideLayouts/slideLayout45.xml"/><Relationship Id="rId2" Type="http://schemas.openxmlformats.org/officeDocument/2006/relationships/notesSlide" Target="../notesSlides/notesSlide4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48.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9.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8.png"/><Relationship Id="rId5" Type="http://schemas.openxmlformats.org/officeDocument/2006/relationships/image" Target="../media/image7.png"/><Relationship Id="rId6" Type="http://schemas.openxmlformats.org/officeDocument/2006/relationships/image" Target="../media/image9.png"/><Relationship Id="rId7"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8.png"/><Relationship Id="rId5" Type="http://schemas.openxmlformats.org/officeDocument/2006/relationships/image" Target="../media/image7.png"/><Relationship Id="rId6" Type="http://schemas.openxmlformats.org/officeDocument/2006/relationships/image" Target="../media/image9.png"/><Relationship Id="rId7"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The Performance Challenge </a:t>
            </a:r>
            <a:br>
              <a:rPr lang="en-US" dirty="0" smtClean="0"/>
            </a:br>
            <a:r>
              <a:rPr lang="en-US" sz="2700" dirty="0" smtClean="0"/>
              <a:t>Providing an amazing customer experience no matter what.</a:t>
            </a:r>
            <a:endParaRPr lang="en-US" dirty="0"/>
          </a:p>
        </p:txBody>
      </p:sp>
      <p:sp>
        <p:nvSpPr>
          <p:cNvPr id="3" name="Text Placeholder 2"/>
          <p:cNvSpPr>
            <a:spLocks noGrp="1"/>
          </p:cNvSpPr>
          <p:nvPr>
            <p:ph type="body" sz="quarter" idx="10"/>
          </p:nvPr>
        </p:nvSpPr>
        <p:spPr>
          <a:xfrm>
            <a:off x="468313" y="3291830"/>
            <a:ext cx="8229600" cy="792088"/>
          </a:xfrm>
        </p:spPr>
        <p:txBody>
          <a:bodyPr>
            <a:noAutofit/>
          </a:bodyPr>
          <a:lstStyle/>
          <a:p>
            <a:r>
              <a:rPr lang="en-US" dirty="0" smtClean="0">
                <a:solidFill>
                  <a:schemeClr val="tx1">
                    <a:lumMod val="75000"/>
                    <a:lumOff val="25000"/>
                  </a:schemeClr>
                </a:solidFill>
              </a:rPr>
              <a:t>Sept 27, 2016</a:t>
            </a:r>
          </a:p>
          <a:p>
            <a:r>
              <a:rPr lang="en-US" dirty="0" smtClean="0">
                <a:solidFill>
                  <a:schemeClr val="tx1">
                    <a:lumMod val="75000"/>
                    <a:lumOff val="25000"/>
                  </a:schemeClr>
                </a:solidFill>
              </a:rPr>
              <a:t>Nick Panahi – Sr. Product Manager, Search</a:t>
            </a:r>
            <a:endParaRPr lang="en-US" dirty="0">
              <a:solidFill>
                <a:schemeClr val="tx1">
                  <a:lumMod val="75000"/>
                  <a:lumOff val="25000"/>
                </a:schemeClr>
              </a:solidFill>
            </a:endParaRPr>
          </a:p>
        </p:txBody>
      </p:sp>
    </p:spTree>
    <p:extLst>
      <p:ext uri="{BB962C8B-B14F-4D97-AF65-F5344CB8AC3E}">
        <p14:creationId xmlns:p14="http://schemas.microsoft.com/office/powerpoint/2010/main" val="133085348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hape 105"/>
          <p:cNvSpPr txBox="1"/>
          <p:nvPr/>
        </p:nvSpPr>
        <p:spPr>
          <a:xfrm>
            <a:off x="457200" y="4837112"/>
            <a:ext cx="1593849" cy="273049"/>
          </a:xfrm>
          <a:prstGeom prst="rect">
            <a:avLst/>
          </a:prstGeom>
          <a:no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BFBFBF"/>
              </a:buClr>
              <a:buSzPct val="25000"/>
              <a:buFont typeface="Arial"/>
              <a:buNone/>
            </a:pPr>
            <a:r>
              <a:rPr lang="en-US" sz="600" b="0" i="0" u="none" strike="noStrike" cap="none" dirty="0">
                <a:solidFill>
                  <a:srgbClr val="BFBFBF"/>
                </a:solidFill>
                <a:latin typeface="Arial"/>
                <a:ea typeface="Arial"/>
                <a:cs typeface="Arial"/>
                <a:sym typeface="Arial"/>
              </a:rPr>
              <a:t>© DataStax, All Rights Reserved.</a:t>
            </a:r>
          </a:p>
        </p:txBody>
      </p:sp>
      <p:sp>
        <p:nvSpPr>
          <p:cNvPr id="8" name="Shape 333"/>
          <p:cNvSpPr txBox="1">
            <a:spLocks/>
          </p:cNvSpPr>
          <p:nvPr/>
        </p:nvSpPr>
        <p:spPr>
          <a:xfrm>
            <a:off x="457200" y="206375"/>
            <a:ext cx="8229600" cy="857250"/>
          </a:xfrm>
          <a:prstGeom prst="rect">
            <a:avLst/>
          </a:prstGeom>
          <a:noFill/>
          <a:ln>
            <a:noFill/>
          </a:ln>
        </p:spPr>
        <p:txBody>
          <a:bodyPr vert="horz" lIns="91425" tIns="45700" rIns="91425" bIns="45700" rtlCol="0" anchor="ctr" anchorCtr="0">
            <a:noAutofit/>
          </a:bodyPr>
          <a:lstStyle>
            <a:lvl1pPr algn="l" defTabSz="914308" rtl="0" eaLnBrk="1" latinLnBrk="0" hangingPunct="1">
              <a:spcBef>
                <a:spcPts val="0"/>
              </a:spcBef>
              <a:buNone/>
              <a:defRPr sz="3200" b="0" i="0" kern="1200">
                <a:solidFill>
                  <a:schemeClr val="accent1"/>
                </a:solidFill>
                <a:latin typeface="HelveticaNeueLT Std Lt"/>
                <a:ea typeface="+mj-ea"/>
                <a:cs typeface="HelveticaNeueLT Std Lt"/>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pPr>
              <a:buClr>
                <a:schemeClr val="accent1"/>
              </a:buClr>
              <a:buSzPct val="25000"/>
            </a:pPr>
            <a:r>
              <a:rPr lang="en-US" dirty="0" smtClean="0"/>
              <a:t>Time is $</a:t>
            </a:r>
            <a:endParaRPr lang="en-US" dirty="0">
              <a:latin typeface="Arial"/>
              <a:ea typeface="Arial"/>
              <a:cs typeface="Arial"/>
              <a:sym typeface="Arial"/>
            </a:endParaRPr>
          </a:p>
        </p:txBody>
      </p:sp>
      <p:pic>
        <p:nvPicPr>
          <p:cNvPr id="6" name="Picture 5" descr="FreeGreatPicture.com-10049-time-is-money.jp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82145" y="0"/>
            <a:ext cx="4082143" cy="5143500"/>
          </a:xfrm>
          <a:prstGeom prst="rect">
            <a:avLst/>
          </a:prstGeom>
        </p:spPr>
      </p:pic>
    </p:spTree>
    <p:extLst>
      <p:ext uri="{BB962C8B-B14F-4D97-AF65-F5344CB8AC3E}">
        <p14:creationId xmlns:p14="http://schemas.microsoft.com/office/powerpoint/2010/main" val="556688721"/>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3E0DFF5-1F6D-A942-9B98-369D425D5306}" type="slidenum">
              <a:rPr lang="en-US" smtClean="0"/>
              <a:pPr/>
              <a:t>11</a:t>
            </a:fld>
            <a:endParaRPr lang="en-US"/>
          </a:p>
        </p:txBody>
      </p:sp>
      <p:sp>
        <p:nvSpPr>
          <p:cNvPr id="4" name="Shape 105"/>
          <p:cNvSpPr txBox="1"/>
          <p:nvPr/>
        </p:nvSpPr>
        <p:spPr>
          <a:xfrm>
            <a:off x="457200" y="4837112"/>
            <a:ext cx="1593849" cy="273049"/>
          </a:xfrm>
          <a:prstGeom prst="rect">
            <a:avLst/>
          </a:prstGeom>
          <a:no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BFBFBF"/>
              </a:buClr>
              <a:buSzPct val="25000"/>
              <a:buFont typeface="Arial"/>
              <a:buNone/>
            </a:pPr>
            <a:r>
              <a:rPr lang="en-US" sz="600" b="0" i="0" u="none" strike="noStrike" cap="none" dirty="0">
                <a:solidFill>
                  <a:srgbClr val="BFBFBF"/>
                </a:solidFill>
                <a:latin typeface="Arial"/>
                <a:ea typeface="Arial"/>
                <a:cs typeface="Arial"/>
                <a:sym typeface="Arial"/>
              </a:rPr>
              <a:t>© DataStax, All Rights Reserved.</a:t>
            </a:r>
          </a:p>
        </p:txBody>
      </p:sp>
      <p:sp>
        <p:nvSpPr>
          <p:cNvPr id="7" name="Rectangle 6"/>
          <p:cNvSpPr/>
          <p:nvPr/>
        </p:nvSpPr>
        <p:spPr>
          <a:xfrm>
            <a:off x="0" y="3168352"/>
            <a:ext cx="9144000" cy="199568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Shape 105"/>
          <p:cNvSpPr txBox="1"/>
          <p:nvPr/>
        </p:nvSpPr>
        <p:spPr>
          <a:xfrm>
            <a:off x="455785" y="4840726"/>
            <a:ext cx="1593849" cy="273049"/>
          </a:xfrm>
          <a:prstGeom prst="rect">
            <a:avLst/>
          </a:prstGeom>
          <a:no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BFBFBF"/>
              </a:buClr>
              <a:buSzPct val="25000"/>
              <a:buFont typeface="Arial"/>
              <a:buNone/>
            </a:pPr>
            <a:r>
              <a:rPr lang="en-US" sz="600" b="0" i="0" u="none" strike="noStrike" cap="none" dirty="0">
                <a:solidFill>
                  <a:srgbClr val="BFBFBF"/>
                </a:solidFill>
                <a:latin typeface="Arial"/>
                <a:ea typeface="Arial"/>
                <a:cs typeface="Arial"/>
                <a:sym typeface="Arial"/>
              </a:rPr>
              <a:t>© DataStax, All Rights Reserved.</a:t>
            </a:r>
          </a:p>
        </p:txBody>
      </p:sp>
      <p:pic>
        <p:nvPicPr>
          <p:cNvPr id="2" name="Picture 1" descr="amazon-sign.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3507854"/>
          </a:xfrm>
          <a:prstGeom prst="rect">
            <a:avLst/>
          </a:prstGeom>
        </p:spPr>
      </p:pic>
      <p:sp>
        <p:nvSpPr>
          <p:cNvPr id="5" name="Rectangle 4"/>
          <p:cNvSpPr/>
          <p:nvPr/>
        </p:nvSpPr>
        <p:spPr>
          <a:xfrm>
            <a:off x="0" y="3867894"/>
            <a:ext cx="9144000" cy="369332"/>
          </a:xfrm>
          <a:prstGeom prst="rect">
            <a:avLst/>
          </a:prstGeom>
        </p:spPr>
        <p:txBody>
          <a:bodyPr wrap="square">
            <a:spAutoFit/>
          </a:bodyPr>
          <a:lstStyle/>
          <a:p>
            <a:pPr algn="ctr"/>
            <a:r>
              <a:rPr lang="en-US" dirty="0"/>
              <a:t>Amazon found every 100ms of latency cost them 1% in sales.</a:t>
            </a:r>
          </a:p>
        </p:txBody>
      </p:sp>
    </p:spTree>
    <p:extLst>
      <p:ext uri="{BB962C8B-B14F-4D97-AF65-F5344CB8AC3E}">
        <p14:creationId xmlns:p14="http://schemas.microsoft.com/office/powerpoint/2010/main" val="4040599436"/>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105"/>
          <p:cNvSpPr txBox="1"/>
          <p:nvPr/>
        </p:nvSpPr>
        <p:spPr>
          <a:xfrm>
            <a:off x="457200" y="4837112"/>
            <a:ext cx="1593849" cy="273049"/>
          </a:xfrm>
          <a:prstGeom prst="rect">
            <a:avLst/>
          </a:prstGeom>
          <a:no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BFBFBF"/>
              </a:buClr>
              <a:buSzPct val="25000"/>
              <a:buFont typeface="Arial"/>
              <a:buNone/>
            </a:pPr>
            <a:r>
              <a:rPr lang="en-US" sz="600" b="0" i="0" u="none" strike="noStrike" cap="none" dirty="0">
                <a:solidFill>
                  <a:srgbClr val="BFBFBF"/>
                </a:solidFill>
                <a:latin typeface="Arial"/>
                <a:ea typeface="Arial"/>
                <a:cs typeface="Arial"/>
                <a:sym typeface="Arial"/>
              </a:rPr>
              <a:t>© DataStax, All Rights Reserved.</a:t>
            </a:r>
          </a:p>
        </p:txBody>
      </p:sp>
      <p:sp>
        <p:nvSpPr>
          <p:cNvPr id="5" name="Rectangle 4"/>
          <p:cNvSpPr/>
          <p:nvPr/>
        </p:nvSpPr>
        <p:spPr>
          <a:xfrm>
            <a:off x="0" y="3867894"/>
            <a:ext cx="9144000" cy="369332"/>
          </a:xfrm>
          <a:prstGeom prst="rect">
            <a:avLst/>
          </a:prstGeom>
        </p:spPr>
        <p:txBody>
          <a:bodyPr wrap="square">
            <a:spAutoFit/>
          </a:bodyPr>
          <a:lstStyle/>
          <a:p>
            <a:pPr algn="ctr"/>
            <a:r>
              <a:rPr lang="en-US" dirty="0"/>
              <a:t>Google found an extra .5 seconds in search page generation </a:t>
            </a:r>
            <a:r>
              <a:rPr lang="en-US" dirty="0" smtClean="0"/>
              <a:t>time dropped traffic by 20</a:t>
            </a:r>
            <a:r>
              <a:rPr lang="en-US" dirty="0" smtClean="0"/>
              <a:t>%.</a:t>
            </a:r>
            <a:endParaRPr lang="en-US" dirty="0"/>
          </a:p>
        </p:txBody>
      </p:sp>
      <p:pic>
        <p:nvPicPr>
          <p:cNvPr id="9" name="Picture 8" descr="Is-Google-Searching-for-the-Next-Big-Thing1.jpg"/>
          <p:cNvPicPr>
            <a:picLocks/>
          </p:cNvPicPr>
          <p:nvPr/>
        </p:nvPicPr>
        <p:blipFill>
          <a:blip r:embed="rId3">
            <a:extLst>
              <a:ext uri="{28A0092B-C50C-407E-A947-70E740481C1C}">
                <a14:useLocalDpi xmlns:a14="http://schemas.microsoft.com/office/drawing/2010/main" val="0"/>
              </a:ext>
            </a:extLst>
          </a:blip>
          <a:stretch>
            <a:fillRect/>
          </a:stretch>
        </p:blipFill>
        <p:spPr>
          <a:xfrm>
            <a:off x="1512168" y="195486"/>
            <a:ext cx="6228184" cy="3456384"/>
          </a:xfrm>
          <a:prstGeom prst="rect">
            <a:avLst/>
          </a:prstGeom>
        </p:spPr>
      </p:pic>
    </p:spTree>
    <p:extLst>
      <p:ext uri="{BB962C8B-B14F-4D97-AF65-F5344CB8AC3E}">
        <p14:creationId xmlns:p14="http://schemas.microsoft.com/office/powerpoint/2010/main" val="3211931286"/>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0" y="2074540"/>
            <a:ext cx="9144000" cy="857250"/>
          </a:xfrm>
        </p:spPr>
        <p:txBody>
          <a:bodyPr>
            <a:normAutofit/>
          </a:bodyPr>
          <a:lstStyle/>
          <a:p>
            <a:r>
              <a:rPr lang="en-US" dirty="0" smtClean="0">
                <a:latin typeface="HelveticaNeueLT Std Lt" pitchFamily="34" charset="0"/>
              </a:rPr>
              <a:t>Powering Cloud Applications</a:t>
            </a:r>
            <a:endParaRPr lang="en-US" dirty="0">
              <a:latin typeface="HelveticaNeueLT Std Lt" pitchFamily="34" charset="0"/>
            </a:endParaRPr>
          </a:p>
        </p:txBody>
      </p:sp>
    </p:spTree>
    <p:extLst>
      <p:ext uri="{BB962C8B-B14F-4D97-AF65-F5344CB8AC3E}">
        <p14:creationId xmlns:p14="http://schemas.microsoft.com/office/powerpoint/2010/main" val="986473552"/>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B10D5614-B734-4280-8F57-1D4947433C97}" type="slidenum">
              <a:rPr lang="en-US" smtClean="0">
                <a:solidFill>
                  <a:prstClr val="white">
                    <a:lumMod val="75000"/>
                  </a:prstClr>
                </a:solidFill>
              </a:rPr>
              <a:pPr/>
              <a:t>14</a:t>
            </a:fld>
            <a:endParaRPr lang="en-US" dirty="0">
              <a:solidFill>
                <a:prstClr val="white">
                  <a:lumMod val="75000"/>
                </a:prstClr>
              </a:solidFill>
            </a:endParaRPr>
          </a:p>
        </p:txBody>
      </p:sp>
      <p:sp>
        <p:nvSpPr>
          <p:cNvPr id="12" name="Content Placeholder 4"/>
          <p:cNvSpPr txBox="1">
            <a:spLocks/>
          </p:cNvSpPr>
          <p:nvPr/>
        </p:nvSpPr>
        <p:spPr>
          <a:xfrm>
            <a:off x="2519772" y="628172"/>
            <a:ext cx="6395628" cy="566594"/>
          </a:xfrm>
          <a:prstGeom prst="rect">
            <a:avLst/>
          </a:prstGeom>
        </p:spPr>
        <p:txBody>
          <a:bodyPr vert="horz" lIns="91440" tIns="0" rIns="91440" bIns="0" rtlCol="0" anchor="ctr">
            <a:noAutofit/>
          </a:bodyPr>
          <a:lstStyle>
            <a:lvl1pPr marL="0" indent="0" algn="l" defTabSz="914400" rtl="0" eaLnBrk="1" latinLnBrk="0" hangingPunct="1">
              <a:spcBef>
                <a:spcPts val="600"/>
              </a:spcBef>
              <a:buFont typeface="Arial" pitchFamily="34" charset="0"/>
              <a:buNone/>
              <a:defRPr sz="1400" b="0" i="0" kern="1200">
                <a:solidFill>
                  <a:schemeClr val="bg1">
                    <a:lumMod val="65000"/>
                  </a:schemeClr>
                </a:solidFill>
                <a:latin typeface="Helvetica Neue Light"/>
                <a:ea typeface="+mn-ea"/>
                <a:cs typeface="Helvetica Neue Light"/>
              </a:defRPr>
            </a:lvl1pPr>
            <a:lvl2pPr marL="457200" indent="0" algn="l" defTabSz="914400" rtl="0" eaLnBrk="1" latinLnBrk="0" hangingPunct="1">
              <a:spcBef>
                <a:spcPts val="600"/>
              </a:spcBef>
              <a:buFont typeface="Arial" pitchFamily="34" charset="0"/>
              <a:buNone/>
              <a:defRPr sz="1200" b="0" i="0" kern="1200">
                <a:solidFill>
                  <a:schemeClr val="bg1">
                    <a:lumMod val="65000"/>
                  </a:schemeClr>
                </a:solidFill>
                <a:latin typeface="Helvetica Neue Light"/>
                <a:ea typeface="+mn-ea"/>
                <a:cs typeface="Helvetica Neue Light"/>
              </a:defRPr>
            </a:lvl2pPr>
            <a:lvl3pPr marL="914400" indent="0" algn="l" defTabSz="914400" rtl="0" eaLnBrk="1" latinLnBrk="0" hangingPunct="1">
              <a:spcBef>
                <a:spcPts val="600"/>
              </a:spcBef>
              <a:buFont typeface="Arial" pitchFamily="34" charset="0"/>
              <a:buNone/>
              <a:defRPr sz="1100" b="0" i="0" kern="1200">
                <a:solidFill>
                  <a:schemeClr val="bg1">
                    <a:lumMod val="65000"/>
                  </a:schemeClr>
                </a:solidFill>
                <a:latin typeface="Helvetica Neue Light"/>
                <a:ea typeface="+mn-ea"/>
                <a:cs typeface="Helvetica Neue Light"/>
              </a:defRPr>
            </a:lvl3pPr>
            <a:lvl4pPr marL="1371600" indent="0" algn="l" defTabSz="914400" rtl="0" eaLnBrk="1" latinLnBrk="0" hangingPunct="1">
              <a:spcBef>
                <a:spcPts val="600"/>
              </a:spcBef>
              <a:buFont typeface="Arial" pitchFamily="34" charset="0"/>
              <a:buNone/>
              <a:defRPr sz="1050" b="0" i="0" kern="1200">
                <a:solidFill>
                  <a:schemeClr val="bg1">
                    <a:lumMod val="65000"/>
                  </a:schemeClr>
                </a:solidFill>
                <a:latin typeface="Helvetica Neue Light"/>
                <a:ea typeface="+mn-ea"/>
                <a:cs typeface="Helvetica Neue Light"/>
              </a:defRPr>
            </a:lvl4pPr>
            <a:lvl5pPr marL="1828800" indent="0" algn="l" defTabSz="914400" rtl="0" eaLnBrk="1" latinLnBrk="0" hangingPunct="1">
              <a:spcBef>
                <a:spcPts val="600"/>
              </a:spcBef>
              <a:buFont typeface="Arial" pitchFamily="34" charset="0"/>
              <a:buNone/>
              <a:defRPr sz="1050" b="0" i="0" kern="1200">
                <a:solidFill>
                  <a:schemeClr val="bg1">
                    <a:lumMod val="65000"/>
                  </a:schemeClr>
                </a:solidFill>
                <a:latin typeface="Helvetica Neue Light"/>
                <a:ea typeface="+mn-ea"/>
                <a:cs typeface="Helvetica Neue Light"/>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30000"/>
              </a:lnSpc>
            </a:pPr>
            <a:r>
              <a:rPr lang="en-US" sz="3600" smtClean="0">
                <a:solidFill>
                  <a:schemeClr val="accent1"/>
                </a:solidFill>
                <a:latin typeface="+mj-lt"/>
              </a:rPr>
              <a:t>Powering Cloud </a:t>
            </a:r>
            <a:r>
              <a:rPr lang="en-US" sz="3600" dirty="0" smtClean="0">
                <a:solidFill>
                  <a:schemeClr val="accent1"/>
                </a:solidFill>
                <a:latin typeface="+mj-lt"/>
              </a:rPr>
              <a:t>Applications</a:t>
            </a:r>
          </a:p>
        </p:txBody>
      </p:sp>
      <p:pic>
        <p:nvPicPr>
          <p:cNvPr id="13" name="Picture 1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24342" y="254464"/>
            <a:ext cx="1696676" cy="1314009"/>
          </a:xfrm>
          <a:prstGeom prst="rect">
            <a:avLst/>
          </a:prstGeom>
        </p:spPr>
      </p:pic>
      <p:grpSp>
        <p:nvGrpSpPr>
          <p:cNvPr id="6" name="Group 5"/>
          <p:cNvGrpSpPr/>
          <p:nvPr/>
        </p:nvGrpSpPr>
        <p:grpSpPr>
          <a:xfrm>
            <a:off x="3789211" y="2710772"/>
            <a:ext cx="1565578" cy="1664720"/>
            <a:chOff x="3789211" y="2710772"/>
            <a:chExt cx="1565578" cy="1664720"/>
          </a:xfrm>
        </p:grpSpPr>
        <p:sp>
          <p:nvSpPr>
            <p:cNvPr id="16" name="Rectangle 15"/>
            <p:cNvSpPr/>
            <p:nvPr/>
          </p:nvSpPr>
          <p:spPr>
            <a:xfrm>
              <a:off x="4012721" y="3987694"/>
              <a:ext cx="1253869" cy="387798"/>
            </a:xfrm>
            <a:prstGeom prst="rect">
              <a:avLst/>
            </a:prstGeom>
          </p:spPr>
          <p:txBody>
            <a:bodyPr wrap="none">
              <a:spAutoFit/>
            </a:bodyPr>
            <a:lstStyle/>
            <a:p>
              <a:pPr algn="ctr">
                <a:lnSpc>
                  <a:spcPct val="120000"/>
                </a:lnSpc>
              </a:pPr>
              <a:r>
                <a:rPr lang="en-US" sz="1600" dirty="0" smtClean="0">
                  <a:solidFill>
                    <a:schemeClr val="accent1"/>
                  </a:solidFill>
                  <a:latin typeface="Arial" charset="0"/>
                  <a:ea typeface="Arial" charset="0"/>
                  <a:cs typeface="Arial" charset="0"/>
                </a:rPr>
                <a:t>Responsive</a:t>
              </a:r>
              <a:endParaRPr lang="en-US" sz="1600" dirty="0">
                <a:solidFill>
                  <a:schemeClr val="accent1"/>
                </a:solidFill>
                <a:latin typeface="Arial" charset="0"/>
                <a:ea typeface="Arial" charset="0"/>
                <a:cs typeface="Arial" charset="0"/>
              </a:endParaRPr>
            </a:p>
          </p:txBody>
        </p:sp>
        <p:pic>
          <p:nvPicPr>
            <p:cNvPr id="19" name="Picture 18"/>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789211" y="2710772"/>
              <a:ext cx="1565578" cy="1108474"/>
            </a:xfrm>
            <a:prstGeom prst="rect">
              <a:avLst/>
            </a:prstGeom>
          </p:spPr>
        </p:pic>
      </p:grpSp>
      <p:grpSp>
        <p:nvGrpSpPr>
          <p:cNvPr id="7" name="Group 6"/>
          <p:cNvGrpSpPr/>
          <p:nvPr/>
        </p:nvGrpSpPr>
        <p:grpSpPr>
          <a:xfrm>
            <a:off x="6228185" y="2543938"/>
            <a:ext cx="1584176" cy="1831554"/>
            <a:chOff x="6228185" y="2543938"/>
            <a:chExt cx="1584176" cy="1831554"/>
          </a:xfrm>
        </p:grpSpPr>
        <p:sp>
          <p:nvSpPr>
            <p:cNvPr id="18" name="Rectangle 17"/>
            <p:cNvSpPr/>
            <p:nvPr/>
          </p:nvSpPr>
          <p:spPr>
            <a:xfrm>
              <a:off x="6526176" y="3987694"/>
              <a:ext cx="1061509" cy="387798"/>
            </a:xfrm>
            <a:prstGeom prst="rect">
              <a:avLst/>
            </a:prstGeom>
          </p:spPr>
          <p:txBody>
            <a:bodyPr wrap="none">
              <a:spAutoFit/>
            </a:bodyPr>
            <a:lstStyle/>
            <a:p>
              <a:pPr algn="ctr">
                <a:lnSpc>
                  <a:spcPct val="120000"/>
                </a:lnSpc>
              </a:pPr>
              <a:r>
                <a:rPr lang="en-US" sz="1600" dirty="0" smtClean="0">
                  <a:solidFill>
                    <a:schemeClr val="accent1"/>
                  </a:solidFill>
                  <a:latin typeface="Arial" charset="0"/>
                  <a:ea typeface="Arial" charset="0"/>
                  <a:cs typeface="Arial" charset="0"/>
                </a:rPr>
                <a:t>Intelligent</a:t>
              </a:r>
            </a:p>
          </p:txBody>
        </p:sp>
        <p:pic>
          <p:nvPicPr>
            <p:cNvPr id="20" name="Picture 19"/>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228185" y="2543938"/>
              <a:ext cx="1584176" cy="1329528"/>
            </a:xfrm>
            <a:prstGeom prst="rect">
              <a:avLst/>
            </a:prstGeom>
          </p:spPr>
        </p:pic>
      </p:grpSp>
      <p:grpSp>
        <p:nvGrpSpPr>
          <p:cNvPr id="3" name="Group 2"/>
          <p:cNvGrpSpPr/>
          <p:nvPr/>
        </p:nvGrpSpPr>
        <p:grpSpPr>
          <a:xfrm>
            <a:off x="1501373" y="2622872"/>
            <a:ext cx="1306710" cy="1752620"/>
            <a:chOff x="1501373" y="2622872"/>
            <a:chExt cx="1306710" cy="1752620"/>
          </a:xfrm>
        </p:grpSpPr>
        <p:pic>
          <p:nvPicPr>
            <p:cNvPr id="2" name="Picture 1"/>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501373" y="2622872"/>
              <a:ext cx="1306710" cy="1194477"/>
            </a:xfrm>
            <a:prstGeom prst="rect">
              <a:avLst/>
            </a:prstGeom>
          </p:spPr>
        </p:pic>
        <p:sp>
          <p:nvSpPr>
            <p:cNvPr id="14" name="Rectangle 13"/>
            <p:cNvSpPr/>
            <p:nvPr/>
          </p:nvSpPr>
          <p:spPr>
            <a:xfrm>
              <a:off x="1572680" y="3987694"/>
              <a:ext cx="1164101" cy="387798"/>
            </a:xfrm>
            <a:prstGeom prst="rect">
              <a:avLst/>
            </a:prstGeom>
          </p:spPr>
          <p:txBody>
            <a:bodyPr wrap="none">
              <a:spAutoFit/>
            </a:bodyPr>
            <a:lstStyle/>
            <a:p>
              <a:pPr algn="ctr">
                <a:lnSpc>
                  <a:spcPct val="120000"/>
                </a:lnSpc>
              </a:pPr>
              <a:r>
                <a:rPr lang="en-US" sz="1600" dirty="0" smtClean="0">
                  <a:solidFill>
                    <a:schemeClr val="accent1"/>
                  </a:solidFill>
                  <a:latin typeface="Arial" charset="0"/>
                  <a:ea typeface="Arial" charset="0"/>
                  <a:cs typeface="Arial" charset="0"/>
                </a:rPr>
                <a:t>Distributed</a:t>
              </a:r>
              <a:endParaRPr lang="en-US" sz="1600" dirty="0">
                <a:solidFill>
                  <a:schemeClr val="accent1"/>
                </a:solidFill>
                <a:latin typeface="Arial" charset="0"/>
                <a:ea typeface="Arial" charset="0"/>
                <a:cs typeface="Arial" charset="0"/>
              </a:endParaRPr>
            </a:p>
          </p:txBody>
        </p:sp>
      </p:grpSp>
      <p:sp>
        <p:nvSpPr>
          <p:cNvPr id="11" name="TextBox 10"/>
          <p:cNvSpPr txBox="1"/>
          <p:nvPr/>
        </p:nvSpPr>
        <p:spPr>
          <a:xfrm>
            <a:off x="3109543" y="2845010"/>
            <a:ext cx="461986" cy="646331"/>
          </a:xfrm>
          <a:prstGeom prst="rect">
            <a:avLst/>
          </a:prstGeom>
          <a:noFill/>
        </p:spPr>
        <p:txBody>
          <a:bodyPr wrap="none" rtlCol="0">
            <a:spAutoFit/>
          </a:bodyPr>
          <a:lstStyle/>
          <a:p>
            <a:r>
              <a:rPr lang="en-US" sz="3600" b="1" dirty="0">
                <a:solidFill>
                  <a:schemeClr val="accent1"/>
                </a:solidFill>
                <a:latin typeface="Helvetica Neue Light"/>
                <a:cs typeface="Helvetica Neue Light"/>
              </a:rPr>
              <a:t>+</a:t>
            </a:r>
          </a:p>
        </p:txBody>
      </p:sp>
      <p:sp>
        <p:nvSpPr>
          <p:cNvPr id="30" name="TextBox 29"/>
          <p:cNvSpPr txBox="1"/>
          <p:nvPr/>
        </p:nvSpPr>
        <p:spPr>
          <a:xfrm>
            <a:off x="5572471" y="2845010"/>
            <a:ext cx="461986" cy="646331"/>
          </a:xfrm>
          <a:prstGeom prst="rect">
            <a:avLst/>
          </a:prstGeom>
          <a:noFill/>
        </p:spPr>
        <p:txBody>
          <a:bodyPr wrap="none" rtlCol="0">
            <a:spAutoFit/>
          </a:bodyPr>
          <a:lstStyle/>
          <a:p>
            <a:r>
              <a:rPr lang="en-US" sz="3600" b="1" dirty="0">
                <a:solidFill>
                  <a:schemeClr val="accent1"/>
                </a:solidFill>
                <a:latin typeface="Helvetica Neue Light"/>
                <a:cs typeface="Helvetica Neue Light"/>
              </a:rPr>
              <a:t>+</a:t>
            </a:r>
          </a:p>
        </p:txBody>
      </p:sp>
      <p:sp>
        <p:nvSpPr>
          <p:cNvPr id="31" name="Footer Placeholder 3"/>
          <p:cNvSpPr>
            <a:spLocks noGrp="1"/>
          </p:cNvSpPr>
          <p:nvPr>
            <p:ph type="ftr" sz="quarter" idx="11"/>
          </p:nvPr>
        </p:nvSpPr>
        <p:spPr>
          <a:xfrm>
            <a:off x="457200" y="4836827"/>
            <a:ext cx="1594520" cy="273844"/>
          </a:xfrm>
        </p:spPr>
        <p:txBody>
          <a:bodyPr/>
          <a:lstStyle/>
          <a:p>
            <a:r>
              <a:rPr lang="en-US" dirty="0" smtClean="0"/>
              <a:t>© DataStax, All Rights Reserved.</a:t>
            </a:r>
            <a:endParaRPr lang="en-US" dirty="0"/>
          </a:p>
        </p:txBody>
      </p:sp>
    </p:spTree>
    <p:extLst>
      <p:ext uri="{BB962C8B-B14F-4D97-AF65-F5344CB8AC3E}">
        <p14:creationId xmlns:p14="http://schemas.microsoft.com/office/powerpoint/2010/main" val="1741589675"/>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rotWithShape="1">
          <a:blip r:embed="rId3">
            <a:extLst>
              <a:ext uri="{28A0092B-C50C-407E-A947-70E740481C1C}">
                <a14:useLocalDpi xmlns:a14="http://schemas.microsoft.com/office/drawing/2010/main"/>
              </a:ext>
            </a:extLst>
          </a:blip>
          <a:srcRect t="1626" b="3314"/>
          <a:stretch/>
        </p:blipFill>
        <p:spPr>
          <a:xfrm>
            <a:off x="0" y="-308570"/>
            <a:ext cx="9144000" cy="5148072"/>
          </a:xfrm>
          <a:prstGeom prst="rect">
            <a:avLst/>
          </a:prstGeom>
          <a:ln>
            <a:noFill/>
            <a:headEnd type="none"/>
            <a:tailEnd type="none"/>
          </a:ln>
        </p:spPr>
      </p:pic>
      <p:sp>
        <p:nvSpPr>
          <p:cNvPr id="3" name="Footer Placeholder 2"/>
          <p:cNvSpPr>
            <a:spLocks noGrp="1"/>
          </p:cNvSpPr>
          <p:nvPr>
            <p:ph type="ftr" sz="quarter" idx="11"/>
          </p:nvPr>
        </p:nvSpPr>
        <p:spPr/>
        <p:txBody>
          <a:bodyPr/>
          <a:lstStyle/>
          <a:p>
            <a:r>
              <a:rPr lang="en-US" dirty="0"/>
              <a:t>© DataStax, All Rights Reserved.</a:t>
            </a:r>
          </a:p>
        </p:txBody>
      </p:sp>
      <p:sp>
        <p:nvSpPr>
          <p:cNvPr id="4" name="Slide Number Placeholder 3"/>
          <p:cNvSpPr>
            <a:spLocks noGrp="1"/>
          </p:cNvSpPr>
          <p:nvPr>
            <p:ph type="sldNum" sz="quarter" idx="12"/>
          </p:nvPr>
        </p:nvSpPr>
        <p:spPr/>
        <p:txBody>
          <a:bodyPr/>
          <a:lstStyle/>
          <a:p>
            <a:fld id="{B10D5614-B734-4280-8F57-1D4947433C97}" type="slidenum">
              <a:rPr lang="en-US" smtClean="0"/>
              <a:pPr/>
              <a:t>15</a:t>
            </a:fld>
            <a:endParaRPr lang="en-US" dirty="0"/>
          </a:p>
        </p:txBody>
      </p:sp>
      <p:pic>
        <p:nvPicPr>
          <p:cNvPr id="6" name="Picture 5"/>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512455" y="1519272"/>
            <a:ext cx="2279904" cy="1395984"/>
          </a:xfrm>
          <a:prstGeom prst="rect">
            <a:avLst/>
          </a:prstGeom>
        </p:spPr>
      </p:pic>
      <p:pic>
        <p:nvPicPr>
          <p:cNvPr id="5" name="Picture 4" descr="icon.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1717964" y="2550282"/>
            <a:ext cx="292608" cy="292608"/>
          </a:xfrm>
          <a:prstGeom prst="rect">
            <a:avLst/>
          </a:prstGeom>
        </p:spPr>
      </p:pic>
      <p:pic>
        <p:nvPicPr>
          <p:cNvPr id="7" name="Picture 6"/>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2729891" y="1350797"/>
            <a:ext cx="5754624" cy="3249168"/>
          </a:xfrm>
          <a:prstGeom prst="rect">
            <a:avLst/>
          </a:prstGeom>
        </p:spPr>
      </p:pic>
      <p:grpSp>
        <p:nvGrpSpPr>
          <p:cNvPr id="8" name="Group 7"/>
          <p:cNvGrpSpPr/>
          <p:nvPr/>
        </p:nvGrpSpPr>
        <p:grpSpPr>
          <a:xfrm>
            <a:off x="4247910" y="1810218"/>
            <a:ext cx="706118" cy="912782"/>
            <a:chOff x="4247910" y="2134754"/>
            <a:chExt cx="706118" cy="912782"/>
          </a:xfrm>
        </p:grpSpPr>
        <p:pic>
          <p:nvPicPr>
            <p:cNvPr id="82" name="Picture 81" descr="icon.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4297138" y="2754928"/>
              <a:ext cx="292608" cy="292608"/>
            </a:xfrm>
            <a:prstGeom prst="rect">
              <a:avLst/>
            </a:prstGeom>
          </p:spPr>
        </p:pic>
        <p:pic>
          <p:nvPicPr>
            <p:cNvPr id="83" name="Picture 82" descr="icon.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4247910" y="2420231"/>
              <a:ext cx="292608" cy="292608"/>
            </a:xfrm>
            <a:prstGeom prst="rect">
              <a:avLst/>
            </a:prstGeom>
          </p:spPr>
        </p:pic>
        <p:pic>
          <p:nvPicPr>
            <p:cNvPr id="85" name="Picture 84" descr="icon.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4612193" y="2558047"/>
              <a:ext cx="292608" cy="292608"/>
            </a:xfrm>
            <a:prstGeom prst="rect">
              <a:avLst/>
            </a:prstGeom>
          </p:spPr>
        </p:pic>
        <p:pic>
          <p:nvPicPr>
            <p:cNvPr id="86" name="Picture 85" descr="icon.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4661420" y="2134754"/>
              <a:ext cx="292608" cy="292608"/>
            </a:xfrm>
            <a:prstGeom prst="rect">
              <a:avLst/>
            </a:prstGeom>
          </p:spPr>
        </p:pic>
      </p:grpSp>
      <p:pic>
        <p:nvPicPr>
          <p:cNvPr id="90" name="Picture 89" descr="Donut_DSE_2.pn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51520" y="2283718"/>
            <a:ext cx="936104" cy="936104"/>
          </a:xfrm>
          <a:prstGeom prst="rect">
            <a:avLst/>
          </a:prstGeom>
        </p:spPr>
      </p:pic>
      <p:pic>
        <p:nvPicPr>
          <p:cNvPr id="91" name="Picture 90" descr="Donut_DSE_2.pn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627784" y="51470"/>
            <a:ext cx="936104" cy="936104"/>
          </a:xfrm>
          <a:prstGeom prst="rect">
            <a:avLst/>
          </a:prstGeom>
        </p:spPr>
      </p:pic>
      <p:pic>
        <p:nvPicPr>
          <p:cNvPr id="92" name="Picture 91" descr="Donut_DSE_2.pn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380312" y="339502"/>
            <a:ext cx="936104" cy="936104"/>
          </a:xfrm>
          <a:prstGeom prst="rect">
            <a:avLst/>
          </a:prstGeom>
        </p:spPr>
      </p:pic>
      <p:pic>
        <p:nvPicPr>
          <p:cNvPr id="93" name="Picture 92" descr="Donut_DSE_2.png"/>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796136" y="4083918"/>
            <a:ext cx="936104" cy="936104"/>
          </a:xfrm>
          <a:prstGeom prst="rect">
            <a:avLst/>
          </a:prstGeom>
        </p:spPr>
      </p:pic>
    </p:spTree>
    <p:extLst>
      <p:ext uri="{BB962C8B-B14F-4D97-AF65-F5344CB8AC3E}">
        <p14:creationId xmlns:p14="http://schemas.microsoft.com/office/powerpoint/2010/main" val="1665936746"/>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195486"/>
            <a:ext cx="8441267" cy="449517"/>
          </a:xfrm>
        </p:spPr>
        <p:txBody>
          <a:bodyPr>
            <a:noAutofit/>
          </a:bodyPr>
          <a:lstStyle/>
          <a:p>
            <a:r>
              <a:rPr lang="en-US" sz="3200" dirty="0" smtClean="0"/>
              <a:t>The Modular Cloud Application </a:t>
            </a:r>
            <a:endParaRPr lang="en-US" sz="3200" dirty="0"/>
          </a:p>
        </p:txBody>
      </p:sp>
      <p:graphicFrame>
        <p:nvGraphicFramePr>
          <p:cNvPr id="16" name="Table 15"/>
          <p:cNvGraphicFramePr>
            <a:graphicFrameLocks noGrp="1"/>
          </p:cNvGraphicFramePr>
          <p:nvPr>
            <p:extLst>
              <p:ext uri="{D42A27DB-BD31-4B8C-83A1-F6EECF244321}">
                <p14:modId xmlns:p14="http://schemas.microsoft.com/office/powerpoint/2010/main" val="2072394568"/>
              </p:ext>
            </p:extLst>
          </p:nvPr>
        </p:nvGraphicFramePr>
        <p:xfrm>
          <a:off x="611560" y="1275606"/>
          <a:ext cx="8136903" cy="741680"/>
        </p:xfrm>
        <a:graphic>
          <a:graphicData uri="http://schemas.openxmlformats.org/drawingml/2006/table">
            <a:tbl>
              <a:tblPr firstRow="1" bandRow="1">
                <a:tableStyleId>{5940675A-B579-460E-94D1-54222C63F5DA}</a:tableStyleId>
              </a:tblPr>
              <a:tblGrid>
                <a:gridCol w="2712301"/>
                <a:gridCol w="2712301"/>
                <a:gridCol w="2712301"/>
              </a:tblGrid>
              <a:tr h="370840">
                <a:tc>
                  <a:txBody>
                    <a:bodyPr/>
                    <a:lstStyle/>
                    <a:p>
                      <a:pPr algn="ctr"/>
                      <a:r>
                        <a:rPr lang="en-US" b="0" i="0" dirty="0" smtClean="0">
                          <a:solidFill>
                            <a:srgbClr val="FFFFFF"/>
                          </a:solidFill>
                          <a:latin typeface="Helvetica Neue Light"/>
                          <a:cs typeface="Helvetica Neue Light"/>
                        </a:rPr>
                        <a:t>Time Series</a:t>
                      </a:r>
                      <a:endParaRPr lang="en-US" b="0" i="0" dirty="0">
                        <a:solidFill>
                          <a:srgbClr val="FFFFFF"/>
                        </a:solidFill>
                        <a:latin typeface="Helvetica Neue Light"/>
                        <a:cs typeface="Helvetica Neue Light"/>
                      </a:endParaRPr>
                    </a:p>
                  </a:txBody>
                  <a:tcPr>
                    <a:solidFill>
                      <a:schemeClr val="accent1"/>
                    </a:solidFill>
                  </a:tcPr>
                </a:tc>
                <a:tc>
                  <a:txBody>
                    <a:bodyPr/>
                    <a:lstStyle/>
                    <a:p>
                      <a:pPr algn="ctr"/>
                      <a:r>
                        <a:rPr lang="en-US" b="0" i="0" dirty="0" smtClean="0">
                          <a:solidFill>
                            <a:srgbClr val="FFFFFF"/>
                          </a:solidFill>
                          <a:latin typeface="Helvetica Neue Light"/>
                          <a:cs typeface="Helvetica Neue Light"/>
                        </a:rPr>
                        <a:t>Customer Profile</a:t>
                      </a:r>
                      <a:endParaRPr lang="en-US" b="0" i="0" dirty="0">
                        <a:solidFill>
                          <a:srgbClr val="FFFFFF"/>
                        </a:solidFill>
                        <a:latin typeface="Helvetica Neue Light"/>
                        <a:cs typeface="Helvetica Neue Light"/>
                      </a:endParaRPr>
                    </a:p>
                  </a:txBody>
                  <a:tcPr>
                    <a:solidFill>
                      <a:schemeClr val="accent1"/>
                    </a:solidFill>
                  </a:tcPr>
                </a:tc>
                <a:tc>
                  <a:txBody>
                    <a:bodyPr/>
                    <a:lstStyle/>
                    <a:p>
                      <a:pPr algn="ctr"/>
                      <a:r>
                        <a:rPr lang="en-US" b="0" i="0" dirty="0" smtClean="0">
                          <a:solidFill>
                            <a:srgbClr val="FFFFFF"/>
                          </a:solidFill>
                          <a:latin typeface="Helvetica Neue Light"/>
                          <a:cs typeface="Helvetica Neue Light"/>
                        </a:rPr>
                        <a:t>Shopping Cart</a:t>
                      </a:r>
                      <a:endParaRPr lang="en-US" b="0" i="0" dirty="0">
                        <a:solidFill>
                          <a:srgbClr val="FFFFFF"/>
                        </a:solidFill>
                        <a:latin typeface="Helvetica Neue Light"/>
                        <a:cs typeface="Helvetica Neue Light"/>
                      </a:endParaRPr>
                    </a:p>
                  </a:txBody>
                  <a:tcPr>
                    <a:solidFill>
                      <a:schemeClr val="accent1"/>
                    </a:solidFill>
                  </a:tcPr>
                </a:tc>
              </a:tr>
              <a:tr h="370840">
                <a:tc>
                  <a:txBody>
                    <a:bodyPr/>
                    <a:lstStyle/>
                    <a:p>
                      <a:pPr algn="ctr"/>
                      <a:r>
                        <a:rPr lang="en-US" b="0" i="0" dirty="0" smtClean="0">
                          <a:solidFill>
                            <a:srgbClr val="FFFFFF"/>
                          </a:solidFill>
                          <a:latin typeface="Helvetica Neue Light"/>
                          <a:cs typeface="Helvetica Neue Light"/>
                        </a:rPr>
                        <a:t>Personalization</a:t>
                      </a:r>
                      <a:endParaRPr lang="en-US" b="0" i="0" dirty="0">
                        <a:solidFill>
                          <a:srgbClr val="FFFFFF"/>
                        </a:solidFill>
                        <a:latin typeface="Helvetica Neue Light"/>
                        <a:cs typeface="Helvetica Neue Light"/>
                      </a:endParaRPr>
                    </a:p>
                  </a:txBody>
                  <a:tcPr>
                    <a:solidFill>
                      <a:schemeClr val="accent1"/>
                    </a:solidFill>
                  </a:tcPr>
                </a:tc>
                <a:tc>
                  <a:txBody>
                    <a:bodyPr/>
                    <a:lstStyle/>
                    <a:p>
                      <a:pPr algn="ctr"/>
                      <a:r>
                        <a:rPr lang="en-US" b="0" i="0" dirty="0" smtClean="0">
                          <a:solidFill>
                            <a:srgbClr val="FFFFFF"/>
                          </a:solidFill>
                          <a:latin typeface="Helvetica Neue Light"/>
                          <a:cs typeface="Helvetica Neue Light"/>
                        </a:rPr>
                        <a:t>Recommendation</a:t>
                      </a:r>
                      <a:endParaRPr lang="en-US" b="0" i="0" dirty="0">
                        <a:solidFill>
                          <a:srgbClr val="FFFFFF"/>
                        </a:solidFill>
                        <a:latin typeface="Helvetica Neue Light"/>
                        <a:cs typeface="Helvetica Neue Light"/>
                      </a:endParaRPr>
                    </a:p>
                  </a:txBody>
                  <a:tcPr>
                    <a:solidFill>
                      <a:schemeClr val="accent1"/>
                    </a:solidFill>
                  </a:tcPr>
                </a:tc>
                <a:tc>
                  <a:txBody>
                    <a:bodyPr/>
                    <a:lstStyle/>
                    <a:p>
                      <a:pPr algn="ctr"/>
                      <a:r>
                        <a:rPr lang="en-US" b="0" i="0" dirty="0" smtClean="0">
                          <a:solidFill>
                            <a:srgbClr val="FFFFFF"/>
                          </a:solidFill>
                          <a:latin typeface="Helvetica Neue Light"/>
                          <a:cs typeface="Helvetica Neue Light"/>
                        </a:rPr>
                        <a:t>Fraud Detection</a:t>
                      </a:r>
                      <a:endParaRPr lang="en-US" b="0" i="0" dirty="0">
                        <a:solidFill>
                          <a:srgbClr val="FFFFFF"/>
                        </a:solidFill>
                        <a:latin typeface="Helvetica Neue Light"/>
                        <a:cs typeface="Helvetica Neue Light"/>
                      </a:endParaRPr>
                    </a:p>
                  </a:txBody>
                  <a:tcPr>
                    <a:solidFill>
                      <a:schemeClr val="accent1"/>
                    </a:solidFill>
                  </a:tcPr>
                </a:tc>
              </a:tr>
            </a:tbl>
          </a:graphicData>
        </a:graphic>
      </p:graphicFrame>
      <p:sp>
        <p:nvSpPr>
          <p:cNvPr id="17" name="Rectangle 16"/>
          <p:cNvSpPr/>
          <p:nvPr/>
        </p:nvSpPr>
        <p:spPr>
          <a:xfrm>
            <a:off x="611560" y="771550"/>
            <a:ext cx="8136904" cy="1224136"/>
          </a:xfrm>
          <a:prstGeom prst="rect">
            <a:avLst/>
          </a:prstGeom>
          <a:noFill/>
          <a:ln w="3175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lang="en-US">
              <a:solidFill>
                <a:prstClr val="white"/>
              </a:solidFill>
              <a:latin typeface="Calibri"/>
            </a:endParaRPr>
          </a:p>
        </p:txBody>
      </p:sp>
      <p:sp>
        <p:nvSpPr>
          <p:cNvPr id="18" name="TextBox 17"/>
          <p:cNvSpPr txBox="1"/>
          <p:nvPr/>
        </p:nvSpPr>
        <p:spPr>
          <a:xfrm>
            <a:off x="611560" y="843558"/>
            <a:ext cx="8136904" cy="369332"/>
          </a:xfrm>
          <a:prstGeom prst="rect">
            <a:avLst/>
          </a:prstGeom>
          <a:noFill/>
        </p:spPr>
        <p:txBody>
          <a:bodyPr wrap="square" rtlCol="0">
            <a:spAutoFit/>
          </a:bodyPr>
          <a:lstStyle/>
          <a:p>
            <a:pPr algn="ctr" defTabSz="914400"/>
            <a:r>
              <a:rPr lang="en-US" dirty="0" smtClean="0">
                <a:solidFill>
                  <a:prstClr val="black"/>
                </a:solidFill>
                <a:latin typeface="Helvetica Neue Light"/>
                <a:cs typeface="Helvetica Neue Light"/>
              </a:rPr>
              <a:t>Your Application</a:t>
            </a:r>
            <a:endParaRPr lang="en-US" dirty="0">
              <a:solidFill>
                <a:prstClr val="black"/>
              </a:solidFill>
              <a:latin typeface="Helvetica Neue Light"/>
              <a:cs typeface="Helvetica Neue Light"/>
            </a:endParaRPr>
          </a:p>
        </p:txBody>
      </p:sp>
      <p:sp>
        <p:nvSpPr>
          <p:cNvPr id="20" name="TextBox 19"/>
          <p:cNvSpPr txBox="1"/>
          <p:nvPr/>
        </p:nvSpPr>
        <p:spPr>
          <a:xfrm>
            <a:off x="0" y="2725438"/>
            <a:ext cx="9144000" cy="369332"/>
          </a:xfrm>
          <a:prstGeom prst="rect">
            <a:avLst/>
          </a:prstGeom>
          <a:noFill/>
        </p:spPr>
        <p:txBody>
          <a:bodyPr wrap="square" rtlCol="0">
            <a:spAutoFit/>
          </a:bodyPr>
          <a:lstStyle/>
          <a:p>
            <a:pPr algn="ctr" defTabSz="914400"/>
            <a:r>
              <a:rPr lang="en-US" dirty="0" smtClean="0">
                <a:solidFill>
                  <a:prstClr val="black"/>
                </a:solidFill>
                <a:latin typeface="Helvetica Neue Light"/>
                <a:cs typeface="Helvetica Neue Light"/>
              </a:rPr>
              <a:t>Your Database Infrastructure</a:t>
            </a:r>
            <a:endParaRPr lang="en-US" dirty="0">
              <a:solidFill>
                <a:prstClr val="black"/>
              </a:solidFill>
              <a:latin typeface="Helvetica Neue Light"/>
              <a:cs typeface="Helvetica Neue Light"/>
            </a:endParaRPr>
          </a:p>
        </p:txBody>
      </p:sp>
      <p:sp>
        <p:nvSpPr>
          <p:cNvPr id="21" name="Up-Down Arrow 20"/>
          <p:cNvSpPr/>
          <p:nvPr/>
        </p:nvSpPr>
        <p:spPr>
          <a:xfrm>
            <a:off x="4427984" y="2067694"/>
            <a:ext cx="432048" cy="576064"/>
          </a:xfrm>
          <a:prstGeom prst="up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914400"/>
            <a:endParaRPr lang="en-US">
              <a:solidFill>
                <a:prstClr val="white"/>
              </a:solidFill>
              <a:latin typeface="Calibri"/>
            </a:endParaRPr>
          </a:p>
        </p:txBody>
      </p:sp>
      <p:sp>
        <p:nvSpPr>
          <p:cNvPr id="22" name="TextBox 21"/>
          <p:cNvSpPr txBox="1"/>
          <p:nvPr/>
        </p:nvSpPr>
        <p:spPr>
          <a:xfrm>
            <a:off x="611560" y="3147814"/>
            <a:ext cx="8136904" cy="276999"/>
          </a:xfrm>
          <a:prstGeom prst="rect">
            <a:avLst/>
          </a:prstGeom>
          <a:noFill/>
        </p:spPr>
        <p:txBody>
          <a:bodyPr wrap="square" rtlCol="0">
            <a:spAutoFit/>
          </a:bodyPr>
          <a:lstStyle/>
          <a:p>
            <a:pPr algn="ctr" defTabSz="914400"/>
            <a:r>
              <a:rPr lang="en-US" sz="1200" b="1" dirty="0" smtClean="0">
                <a:solidFill>
                  <a:prstClr val="black"/>
                </a:solidFill>
                <a:latin typeface="Helvetica Neue Light"/>
                <a:cs typeface="Helvetica Neue Light"/>
              </a:rPr>
              <a:t>Workloads</a:t>
            </a:r>
            <a:endParaRPr lang="en-US" sz="1200" b="1" dirty="0">
              <a:solidFill>
                <a:prstClr val="black"/>
              </a:solidFill>
              <a:latin typeface="Helvetica Neue Light"/>
              <a:cs typeface="Helvetica Neue Light"/>
            </a:endParaRPr>
          </a:p>
        </p:txBody>
      </p:sp>
      <p:sp>
        <p:nvSpPr>
          <p:cNvPr id="23" name="TextBox 22"/>
          <p:cNvSpPr txBox="1"/>
          <p:nvPr/>
        </p:nvSpPr>
        <p:spPr>
          <a:xfrm>
            <a:off x="611560" y="3883283"/>
            <a:ext cx="8136904" cy="276999"/>
          </a:xfrm>
          <a:prstGeom prst="rect">
            <a:avLst/>
          </a:prstGeom>
          <a:noFill/>
        </p:spPr>
        <p:txBody>
          <a:bodyPr wrap="square" rtlCol="0">
            <a:spAutoFit/>
          </a:bodyPr>
          <a:lstStyle/>
          <a:p>
            <a:pPr algn="ctr" defTabSz="914400"/>
            <a:r>
              <a:rPr lang="en-US" sz="1200" b="1" dirty="0" smtClean="0">
                <a:solidFill>
                  <a:prstClr val="black"/>
                </a:solidFill>
                <a:latin typeface="Helvetica Neue Light"/>
                <a:cs typeface="Helvetica Neue Light"/>
              </a:rPr>
              <a:t>Data Models</a:t>
            </a:r>
            <a:endParaRPr lang="en-US" sz="1200" b="1" dirty="0">
              <a:solidFill>
                <a:prstClr val="black"/>
              </a:solidFill>
              <a:latin typeface="Helvetica Neue Light"/>
              <a:cs typeface="Helvetica Neue Light"/>
            </a:endParaRPr>
          </a:p>
        </p:txBody>
      </p:sp>
      <p:pic>
        <p:nvPicPr>
          <p:cNvPr id="24" name="Picture 23" descr="data models.png"/>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835696" y="4099307"/>
            <a:ext cx="5724128" cy="511083"/>
          </a:xfrm>
          <a:prstGeom prst="rect">
            <a:avLst/>
          </a:prstGeom>
        </p:spPr>
      </p:pic>
      <p:sp>
        <p:nvSpPr>
          <p:cNvPr id="25" name="TextBox 24"/>
          <p:cNvSpPr txBox="1"/>
          <p:nvPr/>
        </p:nvSpPr>
        <p:spPr>
          <a:xfrm>
            <a:off x="467544" y="4470380"/>
            <a:ext cx="8136904" cy="261610"/>
          </a:xfrm>
          <a:prstGeom prst="rect">
            <a:avLst/>
          </a:prstGeom>
          <a:noFill/>
        </p:spPr>
        <p:txBody>
          <a:bodyPr wrap="square" rtlCol="0">
            <a:spAutoFit/>
          </a:bodyPr>
          <a:lstStyle/>
          <a:p>
            <a:pPr defTabSz="914400"/>
            <a:r>
              <a:rPr lang="en-US" sz="1100" dirty="0" smtClean="0">
                <a:solidFill>
                  <a:prstClr val="black"/>
                </a:solidFill>
                <a:latin typeface="Helvetica Neue Light"/>
                <a:cs typeface="Helvetica Neue Light"/>
              </a:rPr>
              <a:t>                                       Key Value                        Tabular                    Document                Relational             Graph</a:t>
            </a:r>
            <a:endParaRPr lang="en-US" sz="1100" dirty="0">
              <a:solidFill>
                <a:prstClr val="black"/>
              </a:solidFill>
              <a:latin typeface="Helvetica Neue Light"/>
              <a:cs typeface="Helvetica Neue Light"/>
            </a:endParaRPr>
          </a:p>
        </p:txBody>
      </p:sp>
      <p:pic>
        <p:nvPicPr>
          <p:cNvPr id="26" name="Picture 25" descr="search icon.png"/>
          <p:cNvPicPr>
            <a:picLocks noChangeAspect="1"/>
          </p:cNvPicPr>
          <p:nvPr/>
        </p:nvPicPr>
        <p:blipFill>
          <a:blip r:embed="rId4">
            <a:clrChange>
              <a:clrFrom>
                <a:srgbClr val="F6F9FA"/>
              </a:clrFrom>
              <a:clrTo>
                <a:srgbClr val="F6F9FA">
                  <a:alpha val="0"/>
                </a:srgbClr>
              </a:clrTo>
            </a:clrChange>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364023" y="3363838"/>
            <a:ext cx="490984" cy="442372"/>
          </a:xfrm>
          <a:prstGeom prst="rect">
            <a:avLst/>
          </a:prstGeom>
        </p:spPr>
      </p:pic>
      <p:sp>
        <p:nvSpPr>
          <p:cNvPr id="27" name="TextBox 26"/>
          <p:cNvSpPr txBox="1"/>
          <p:nvPr/>
        </p:nvSpPr>
        <p:spPr>
          <a:xfrm>
            <a:off x="827584" y="3490390"/>
            <a:ext cx="8136904" cy="261610"/>
          </a:xfrm>
          <a:prstGeom prst="rect">
            <a:avLst/>
          </a:prstGeom>
          <a:noFill/>
        </p:spPr>
        <p:txBody>
          <a:bodyPr wrap="square" rtlCol="0">
            <a:spAutoFit/>
          </a:bodyPr>
          <a:lstStyle/>
          <a:p>
            <a:pPr defTabSz="914400"/>
            <a:r>
              <a:rPr lang="en-US" sz="1100" dirty="0" smtClean="0">
                <a:solidFill>
                  <a:prstClr val="black"/>
                </a:solidFill>
                <a:latin typeface="Helvetica Neue Light"/>
                <a:cs typeface="Helvetica Neue Light"/>
              </a:rPr>
              <a:t>                                        Transactional                           Analytical                           Search</a:t>
            </a:r>
            <a:endParaRPr lang="en-US" sz="1100" dirty="0">
              <a:solidFill>
                <a:prstClr val="black"/>
              </a:solidFill>
              <a:latin typeface="Helvetica Neue Light"/>
              <a:cs typeface="Helvetica Neue Light"/>
            </a:endParaRPr>
          </a:p>
        </p:txBody>
      </p:sp>
      <p:pic>
        <p:nvPicPr>
          <p:cNvPr id="28" name="Picture 27" descr="analytics icon.png"/>
          <p:cNvPicPr>
            <a:picLocks noChangeAspect="1"/>
          </p:cNvPicPr>
          <p:nvPr/>
        </p:nvPicPr>
        <p:blipFill>
          <a:blip r:embed="rId5">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5004283" y="3363838"/>
            <a:ext cx="417307" cy="448056"/>
          </a:xfrm>
          <a:prstGeom prst="rect">
            <a:avLst/>
          </a:prstGeom>
        </p:spPr>
      </p:pic>
      <p:pic>
        <p:nvPicPr>
          <p:cNvPr id="29" name="Picture 28" descr="transactional icon.png"/>
          <p:cNvPicPr>
            <a:picLocks noChangeAspect="1"/>
          </p:cNvPicPr>
          <p:nvPr/>
        </p:nvPicPr>
        <p:blipFill>
          <a:blip r:embed="rId6">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3320713" y="3363838"/>
            <a:ext cx="487446" cy="448056"/>
          </a:xfrm>
          <a:prstGeom prst="rect">
            <a:avLst/>
          </a:prstGeom>
        </p:spPr>
      </p:pic>
      <p:cxnSp>
        <p:nvCxnSpPr>
          <p:cNvPr id="31" name="Straight Arrow Connector 30"/>
          <p:cNvCxnSpPr/>
          <p:nvPr/>
        </p:nvCxnSpPr>
        <p:spPr>
          <a:xfrm>
            <a:off x="3824769" y="3620702"/>
            <a:ext cx="432048" cy="0"/>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35" name="Straight Arrow Connector 34"/>
          <p:cNvCxnSpPr/>
          <p:nvPr/>
        </p:nvCxnSpPr>
        <p:spPr>
          <a:xfrm>
            <a:off x="5436331" y="3612910"/>
            <a:ext cx="432048" cy="0"/>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sp>
        <p:nvSpPr>
          <p:cNvPr id="19" name="Shape 105"/>
          <p:cNvSpPr txBox="1"/>
          <p:nvPr/>
        </p:nvSpPr>
        <p:spPr>
          <a:xfrm>
            <a:off x="457200" y="4837112"/>
            <a:ext cx="1593849" cy="273049"/>
          </a:xfrm>
          <a:prstGeom prst="rect">
            <a:avLst/>
          </a:prstGeom>
          <a:no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BFBFBF"/>
              </a:buClr>
              <a:buSzPct val="25000"/>
              <a:buFont typeface="Arial"/>
              <a:buNone/>
            </a:pPr>
            <a:r>
              <a:rPr lang="en-US" sz="600" b="0" i="0" u="none" strike="noStrike" cap="none" dirty="0">
                <a:solidFill>
                  <a:srgbClr val="BFBFBF"/>
                </a:solidFill>
                <a:latin typeface="Arial"/>
                <a:ea typeface="Arial"/>
                <a:cs typeface="Arial"/>
                <a:sym typeface="Arial"/>
              </a:rPr>
              <a:t>© DataStax, All Rights Reserved.</a:t>
            </a:r>
          </a:p>
        </p:txBody>
      </p:sp>
    </p:spTree>
    <p:extLst>
      <p:ext uri="{BB962C8B-B14F-4D97-AF65-F5344CB8AC3E}">
        <p14:creationId xmlns:p14="http://schemas.microsoft.com/office/powerpoint/2010/main" val="2532153381"/>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0" y="2074540"/>
            <a:ext cx="9144000" cy="857250"/>
          </a:xfrm>
        </p:spPr>
        <p:txBody>
          <a:bodyPr>
            <a:normAutofit/>
          </a:bodyPr>
          <a:lstStyle/>
          <a:p>
            <a:r>
              <a:rPr lang="en-US" dirty="0" smtClean="0"/>
              <a:t>Accelerating </a:t>
            </a:r>
            <a:r>
              <a:rPr lang="en-US" dirty="0"/>
              <a:t>performance with DSE</a:t>
            </a:r>
            <a:endParaRPr lang="en-US" dirty="0">
              <a:latin typeface="HelveticaNeueLT Std Lt" pitchFamily="34" charset="0"/>
            </a:endParaRPr>
          </a:p>
        </p:txBody>
      </p:sp>
    </p:spTree>
    <p:extLst>
      <p:ext uri="{BB962C8B-B14F-4D97-AF65-F5344CB8AC3E}">
        <p14:creationId xmlns:p14="http://schemas.microsoft.com/office/powerpoint/2010/main" val="3607737119"/>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34" descr="scale up vs scale out.png"/>
          <p:cNvPicPr>
            <a:picLocks noChangeAspect="1"/>
          </p:cNvPicPr>
          <p:nvPr/>
        </p:nvPicPr>
        <p:blipFill>
          <a:blip r:embed="rId3">
            <a:clrChange>
              <a:clrFrom>
                <a:srgbClr val="FFFFFF"/>
              </a:clrFrom>
              <a:clrTo>
                <a:srgbClr val="FFFFFF">
                  <a:alpha val="0"/>
                </a:srgbClr>
              </a:clrTo>
            </a:clrChange>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627784" y="843562"/>
            <a:ext cx="5081116" cy="2925491"/>
          </a:xfrm>
          <a:prstGeom prst="rect">
            <a:avLst/>
          </a:prstGeom>
        </p:spPr>
      </p:pic>
      <p:sp>
        <p:nvSpPr>
          <p:cNvPr id="36" name="TextBox 35"/>
          <p:cNvSpPr txBox="1"/>
          <p:nvPr/>
        </p:nvSpPr>
        <p:spPr>
          <a:xfrm>
            <a:off x="611560" y="1851670"/>
            <a:ext cx="2232248" cy="523220"/>
          </a:xfrm>
          <a:prstGeom prst="rect">
            <a:avLst/>
          </a:prstGeom>
          <a:noFill/>
        </p:spPr>
        <p:txBody>
          <a:bodyPr wrap="square" lIns="91432" tIns="45716" rIns="91432" bIns="45716" rtlCol="0">
            <a:spAutoFit/>
          </a:bodyPr>
          <a:lstStyle/>
          <a:p>
            <a:r>
              <a:rPr lang="en-US" sz="1400" b="1" dirty="0">
                <a:solidFill>
                  <a:schemeClr val="tx1">
                    <a:lumMod val="75000"/>
                    <a:lumOff val="25000"/>
                  </a:schemeClr>
                </a:solidFill>
                <a:latin typeface="Helvetica Neue Light"/>
                <a:cs typeface="Helvetica Neue Light"/>
              </a:rPr>
              <a:t>Scale </a:t>
            </a:r>
            <a:r>
              <a:rPr lang="en-US" sz="1400" b="1" dirty="0" smtClean="0">
                <a:solidFill>
                  <a:schemeClr val="tx1">
                    <a:lumMod val="75000"/>
                    <a:lumOff val="25000"/>
                  </a:schemeClr>
                </a:solidFill>
                <a:latin typeface="Helvetica Neue Light"/>
                <a:cs typeface="Helvetica Neue Light"/>
              </a:rPr>
              <a:t>Up: </a:t>
            </a:r>
            <a:r>
              <a:rPr lang="en-US" sz="1400" dirty="0">
                <a:solidFill>
                  <a:schemeClr val="tx1">
                    <a:lumMod val="75000"/>
                    <a:lumOff val="25000"/>
                  </a:schemeClr>
                </a:solidFill>
                <a:latin typeface="Helvetica Neue Light"/>
                <a:cs typeface="Helvetica Neue Light"/>
              </a:rPr>
              <a:t>Most RDBMS’s and Some NoSQL</a:t>
            </a:r>
          </a:p>
        </p:txBody>
      </p:sp>
      <p:sp>
        <p:nvSpPr>
          <p:cNvPr id="37" name="TextBox 36"/>
          <p:cNvSpPr txBox="1"/>
          <p:nvPr/>
        </p:nvSpPr>
        <p:spPr>
          <a:xfrm>
            <a:off x="611560" y="3003798"/>
            <a:ext cx="2232248" cy="523220"/>
          </a:xfrm>
          <a:prstGeom prst="rect">
            <a:avLst/>
          </a:prstGeom>
          <a:noFill/>
        </p:spPr>
        <p:txBody>
          <a:bodyPr wrap="square" lIns="91432" tIns="45716" rIns="91432" bIns="45716" rtlCol="0">
            <a:spAutoFit/>
          </a:bodyPr>
          <a:lstStyle/>
          <a:p>
            <a:r>
              <a:rPr lang="en-US" sz="1400" b="1" dirty="0">
                <a:solidFill>
                  <a:schemeClr val="tx1">
                    <a:lumMod val="75000"/>
                    <a:lumOff val="25000"/>
                  </a:schemeClr>
                </a:solidFill>
                <a:latin typeface="Helvetica Neue Light"/>
                <a:cs typeface="Helvetica Neue Light"/>
              </a:rPr>
              <a:t>Scale </a:t>
            </a:r>
            <a:r>
              <a:rPr lang="en-US" sz="1400" b="1" dirty="0" smtClean="0">
                <a:solidFill>
                  <a:schemeClr val="tx1">
                    <a:lumMod val="75000"/>
                    <a:lumOff val="25000"/>
                  </a:schemeClr>
                </a:solidFill>
                <a:latin typeface="Helvetica Neue Light"/>
                <a:cs typeface="Helvetica Neue Light"/>
              </a:rPr>
              <a:t>Out: </a:t>
            </a:r>
            <a:r>
              <a:rPr lang="en-US" sz="1400" dirty="0">
                <a:solidFill>
                  <a:schemeClr val="tx1">
                    <a:lumMod val="75000"/>
                    <a:lumOff val="25000"/>
                  </a:schemeClr>
                </a:solidFill>
                <a:latin typeface="Helvetica Neue Light"/>
                <a:cs typeface="Helvetica Neue Light"/>
              </a:rPr>
              <a:t>Some NoSQL, but…</a:t>
            </a:r>
          </a:p>
        </p:txBody>
      </p:sp>
      <p:sp>
        <p:nvSpPr>
          <p:cNvPr id="38" name="TextBox 37"/>
          <p:cNvSpPr txBox="1"/>
          <p:nvPr/>
        </p:nvSpPr>
        <p:spPr>
          <a:xfrm>
            <a:off x="0" y="4083922"/>
            <a:ext cx="9144000" cy="307777"/>
          </a:xfrm>
          <a:prstGeom prst="rect">
            <a:avLst/>
          </a:prstGeom>
          <a:noFill/>
        </p:spPr>
        <p:txBody>
          <a:bodyPr wrap="square" lIns="91432" tIns="45716" rIns="91432" bIns="45716" rtlCol="0">
            <a:spAutoFit/>
          </a:bodyPr>
          <a:lstStyle/>
          <a:p>
            <a:pPr algn="ctr"/>
            <a:r>
              <a:rPr lang="en-US" sz="1400" b="1" dirty="0">
                <a:solidFill>
                  <a:schemeClr val="tx1">
                    <a:lumMod val="75000"/>
                    <a:lumOff val="25000"/>
                  </a:schemeClr>
                </a:solidFill>
                <a:latin typeface="Helvetica Neue Light"/>
                <a:cs typeface="Helvetica Neue Light"/>
              </a:rPr>
              <a:t>Ask the question: </a:t>
            </a:r>
            <a:r>
              <a:rPr lang="en-US" sz="1400" b="1" dirty="0" smtClean="0">
                <a:solidFill>
                  <a:schemeClr val="tx1">
                    <a:lumMod val="75000"/>
                    <a:lumOff val="25000"/>
                  </a:schemeClr>
                </a:solidFill>
                <a:latin typeface="Helvetica Neue Light"/>
                <a:cs typeface="Helvetica Neue Light"/>
              </a:rPr>
              <a:t>Can </a:t>
            </a:r>
            <a:r>
              <a:rPr lang="en-US" sz="1400" b="1" dirty="0">
                <a:solidFill>
                  <a:schemeClr val="tx1">
                    <a:lumMod val="75000"/>
                    <a:lumOff val="25000"/>
                  </a:schemeClr>
                </a:solidFill>
                <a:latin typeface="Helvetica Neue Light"/>
                <a:cs typeface="Helvetica Neue Light"/>
              </a:rPr>
              <a:t>you scale out BOTH writes and reads?</a:t>
            </a:r>
          </a:p>
        </p:txBody>
      </p:sp>
      <p:sp>
        <p:nvSpPr>
          <p:cNvPr id="9" name="Shape 105"/>
          <p:cNvSpPr txBox="1"/>
          <p:nvPr/>
        </p:nvSpPr>
        <p:spPr>
          <a:xfrm>
            <a:off x="457200" y="4837112"/>
            <a:ext cx="1593849" cy="273049"/>
          </a:xfrm>
          <a:prstGeom prst="rect">
            <a:avLst/>
          </a:prstGeom>
          <a:no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BFBFBF"/>
              </a:buClr>
              <a:buSzPct val="25000"/>
              <a:buFont typeface="Arial"/>
              <a:buNone/>
            </a:pPr>
            <a:r>
              <a:rPr lang="en-US" sz="600" b="0" i="0" u="none" strike="noStrike" cap="none" dirty="0">
                <a:solidFill>
                  <a:srgbClr val="BFBFBF"/>
                </a:solidFill>
                <a:latin typeface="Arial"/>
                <a:ea typeface="Arial"/>
                <a:cs typeface="Arial"/>
                <a:sym typeface="Arial"/>
              </a:rPr>
              <a:t>© DataStax, All Rights Reserved.</a:t>
            </a:r>
          </a:p>
        </p:txBody>
      </p:sp>
      <p:sp>
        <p:nvSpPr>
          <p:cNvPr id="10" name="Shape 333"/>
          <p:cNvSpPr txBox="1">
            <a:spLocks/>
          </p:cNvSpPr>
          <p:nvPr/>
        </p:nvSpPr>
        <p:spPr>
          <a:xfrm>
            <a:off x="457200" y="123478"/>
            <a:ext cx="8229600" cy="857250"/>
          </a:xfrm>
          <a:prstGeom prst="rect">
            <a:avLst/>
          </a:prstGeom>
          <a:noFill/>
          <a:ln>
            <a:noFill/>
          </a:ln>
        </p:spPr>
        <p:txBody>
          <a:bodyPr vert="horz" lIns="91425" tIns="45700" rIns="91425" bIns="45700" rtlCol="0" anchor="ctr" anchorCtr="0">
            <a:noAutofit/>
          </a:bodyPr>
          <a:lstStyle>
            <a:lvl1pPr algn="l" defTabSz="914308" rtl="0" eaLnBrk="1" latinLnBrk="0" hangingPunct="1">
              <a:spcBef>
                <a:spcPts val="0"/>
              </a:spcBef>
              <a:buNone/>
              <a:defRPr sz="3200" b="0" i="0" kern="1200">
                <a:solidFill>
                  <a:schemeClr val="accent1"/>
                </a:solidFill>
                <a:latin typeface="HelveticaNeueLT Std Lt"/>
                <a:ea typeface="+mj-ea"/>
                <a:cs typeface="HelveticaNeueLT Std Lt"/>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pPr>
              <a:buClr>
                <a:schemeClr val="accent1"/>
              </a:buClr>
              <a:buSzPct val="25000"/>
            </a:pPr>
            <a:r>
              <a:rPr lang="en-US" dirty="0" smtClean="0"/>
              <a:t>Two Approaches</a:t>
            </a:r>
            <a:endParaRPr lang="en-US" dirty="0">
              <a:latin typeface="Arial"/>
              <a:ea typeface="Arial"/>
              <a:cs typeface="Arial"/>
              <a:sym typeface="Arial"/>
            </a:endParaRPr>
          </a:p>
        </p:txBody>
      </p:sp>
    </p:spTree>
    <p:extLst>
      <p:ext uri="{BB962C8B-B14F-4D97-AF65-F5344CB8AC3E}">
        <p14:creationId xmlns:p14="http://schemas.microsoft.com/office/powerpoint/2010/main" val="2488497641"/>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304800" y="33323"/>
            <a:ext cx="8839200" cy="677078"/>
          </a:xfrm>
          <a:noFill/>
        </p:spPr>
        <p:txBody>
          <a:bodyPr wrap="square">
            <a:spAutoFit/>
          </a:bodyPr>
          <a:lstStyle/>
          <a:p>
            <a:r>
              <a:rPr lang="en-US" dirty="0" smtClean="0">
                <a:solidFill>
                  <a:schemeClr val="accent1"/>
                </a:solidFill>
              </a:rPr>
              <a:t>Why Legacy Databases Won’t Work</a:t>
            </a:r>
            <a:endParaRPr lang="en-US" dirty="0">
              <a:solidFill>
                <a:schemeClr val="accent1"/>
              </a:solidFill>
              <a:latin typeface="Helvetica"/>
              <a:cs typeface="Helvetica"/>
            </a:endParaRPr>
          </a:p>
        </p:txBody>
      </p:sp>
      <p:pic>
        <p:nvPicPr>
          <p:cNvPr id="2" name="Picture 1" descr="oracle global data services 2.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1600" y="843558"/>
            <a:ext cx="6389072" cy="3867894"/>
          </a:xfrm>
          <a:prstGeom prst="rect">
            <a:avLst/>
          </a:prstGeom>
        </p:spPr>
      </p:pic>
      <p:sp>
        <p:nvSpPr>
          <p:cNvPr id="7" name="Shape 105"/>
          <p:cNvSpPr txBox="1"/>
          <p:nvPr/>
        </p:nvSpPr>
        <p:spPr>
          <a:xfrm>
            <a:off x="457200" y="4837112"/>
            <a:ext cx="1593849" cy="273049"/>
          </a:xfrm>
          <a:prstGeom prst="rect">
            <a:avLst/>
          </a:prstGeom>
          <a:no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BFBFBF"/>
              </a:buClr>
              <a:buSzPct val="25000"/>
              <a:buFont typeface="Arial"/>
              <a:buNone/>
            </a:pPr>
            <a:r>
              <a:rPr lang="en-US" sz="600" b="0" i="0" u="none" strike="noStrike" cap="none" dirty="0">
                <a:solidFill>
                  <a:srgbClr val="BFBFBF"/>
                </a:solidFill>
                <a:latin typeface="Arial"/>
                <a:ea typeface="Arial"/>
                <a:cs typeface="Arial"/>
                <a:sym typeface="Arial"/>
              </a:rPr>
              <a:t>© DataStax, All Rights Reserved.</a:t>
            </a:r>
          </a:p>
        </p:txBody>
      </p:sp>
    </p:spTree>
    <p:extLst>
      <p:ext uri="{BB962C8B-B14F-4D97-AF65-F5344CB8AC3E}">
        <p14:creationId xmlns:p14="http://schemas.microsoft.com/office/powerpoint/2010/main" val="3576258400"/>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ata evolution new v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8112" y="1491630"/>
            <a:ext cx="7236296" cy="2285912"/>
          </a:xfrm>
          <a:prstGeom prst="rect">
            <a:avLst/>
          </a:prstGeom>
        </p:spPr>
      </p:pic>
      <p:sp>
        <p:nvSpPr>
          <p:cNvPr id="7" name="Shape 105"/>
          <p:cNvSpPr txBox="1"/>
          <p:nvPr/>
        </p:nvSpPr>
        <p:spPr>
          <a:xfrm>
            <a:off x="457200" y="4837112"/>
            <a:ext cx="1593849" cy="273049"/>
          </a:xfrm>
          <a:prstGeom prst="rect">
            <a:avLst/>
          </a:prstGeom>
          <a:no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BFBFBF"/>
              </a:buClr>
              <a:buSzPct val="25000"/>
              <a:buFont typeface="Arial"/>
              <a:buNone/>
            </a:pPr>
            <a:r>
              <a:rPr lang="en-US" sz="600" b="0" i="0" u="none" strike="noStrike" cap="none" dirty="0">
                <a:solidFill>
                  <a:srgbClr val="BFBFBF"/>
                </a:solidFill>
                <a:latin typeface="Arial"/>
                <a:ea typeface="Arial"/>
                <a:cs typeface="Arial"/>
                <a:sym typeface="Arial"/>
              </a:rPr>
              <a:t>© DataStax, All Rights Reserved.</a:t>
            </a:r>
          </a:p>
        </p:txBody>
      </p:sp>
      <p:sp>
        <p:nvSpPr>
          <p:cNvPr id="8" name="Shape 333"/>
          <p:cNvSpPr txBox="1">
            <a:spLocks/>
          </p:cNvSpPr>
          <p:nvPr/>
        </p:nvSpPr>
        <p:spPr>
          <a:xfrm>
            <a:off x="457200" y="206375"/>
            <a:ext cx="8229600" cy="857250"/>
          </a:xfrm>
          <a:prstGeom prst="rect">
            <a:avLst/>
          </a:prstGeom>
          <a:noFill/>
          <a:ln>
            <a:noFill/>
          </a:ln>
        </p:spPr>
        <p:txBody>
          <a:bodyPr vert="horz" lIns="91425" tIns="45700" rIns="91425" bIns="45700" rtlCol="0" anchor="ctr" anchorCtr="0">
            <a:noAutofit/>
          </a:bodyPr>
          <a:lstStyle>
            <a:lvl1pPr algn="l" defTabSz="914308" rtl="0" eaLnBrk="1" latinLnBrk="0" hangingPunct="1">
              <a:spcBef>
                <a:spcPts val="0"/>
              </a:spcBef>
              <a:buNone/>
              <a:defRPr sz="3200" b="0" i="0" kern="1200">
                <a:solidFill>
                  <a:schemeClr val="accent1"/>
                </a:solidFill>
                <a:latin typeface="HelveticaNeueLT Std Lt"/>
                <a:ea typeface="+mj-ea"/>
                <a:cs typeface="HelveticaNeueLT Std Lt"/>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pPr>
              <a:buClr>
                <a:schemeClr val="accent1"/>
              </a:buClr>
              <a:buSzPct val="25000"/>
            </a:pPr>
            <a:r>
              <a:rPr lang="en-US" dirty="0"/>
              <a:t>The Data </a:t>
            </a:r>
            <a:r>
              <a:rPr lang="en-US" dirty="0" smtClean="0"/>
              <a:t>Platform </a:t>
            </a:r>
            <a:r>
              <a:rPr lang="en-US" dirty="0"/>
              <a:t>Evolution</a:t>
            </a:r>
            <a:endParaRPr lang="en-US" dirty="0">
              <a:latin typeface="Arial"/>
              <a:ea typeface="Arial"/>
              <a:cs typeface="Arial"/>
              <a:sym typeface="Arial"/>
            </a:endParaRPr>
          </a:p>
        </p:txBody>
      </p:sp>
    </p:spTree>
    <p:extLst>
      <p:ext uri="{BB962C8B-B14F-4D97-AF65-F5344CB8AC3E}">
        <p14:creationId xmlns:p14="http://schemas.microsoft.com/office/powerpoint/2010/main" val="3610794247"/>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9329" name="Picture 86"/>
          <p:cNvPicPr>
            <a:picLocks noChangeAspect="1"/>
          </p:cNvPicPr>
          <p:nvPr/>
        </p:nvPicPr>
        <p:blipFill>
          <a:blip r:embed="rId3">
            <a:extLst>
              <a:ext uri="{28A0092B-C50C-407E-A947-70E740481C1C}">
                <a14:useLocalDpi xmlns:a14="http://schemas.microsoft.com/office/drawing/2010/main" val="0"/>
              </a:ext>
            </a:extLst>
          </a:blip>
          <a:srcRect t="1627" b="3314"/>
          <a:stretch>
            <a:fillRect/>
          </a:stretch>
        </p:blipFill>
        <p:spPr bwMode="auto">
          <a:xfrm>
            <a:off x="0" y="0"/>
            <a:ext cx="9144000" cy="5148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9330" name="Footer Placeholder 2"/>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ＭＳ Ｐゴシック" charset="0"/>
                <a:cs typeface="ＭＳ Ｐゴシック" charset="0"/>
              </a:defRPr>
            </a:lvl1pPr>
            <a:lvl2pPr marL="742950" indent="-285750">
              <a:defRPr sz="2400">
                <a:solidFill>
                  <a:schemeClr val="tx1"/>
                </a:solidFill>
                <a:latin typeface="Times New Roman" charset="0"/>
                <a:ea typeface="ＭＳ Ｐゴシック" charset="0"/>
              </a:defRPr>
            </a:lvl2pPr>
            <a:lvl3pPr marL="1143000" indent="-228600">
              <a:defRPr sz="2400">
                <a:solidFill>
                  <a:schemeClr val="tx1"/>
                </a:solidFill>
                <a:latin typeface="Times New Roman" charset="0"/>
                <a:ea typeface="ＭＳ Ｐゴシック" charset="0"/>
              </a:defRPr>
            </a:lvl3pPr>
            <a:lvl4pPr marL="1600200" indent="-228600">
              <a:defRPr sz="2400">
                <a:solidFill>
                  <a:schemeClr val="tx1"/>
                </a:solidFill>
                <a:latin typeface="Times New Roman" charset="0"/>
                <a:ea typeface="ＭＳ Ｐゴシック" charset="0"/>
              </a:defRPr>
            </a:lvl4pPr>
            <a:lvl5pPr marL="2057400" indent="-22860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r>
              <a:rPr lang="en-US" sz="600" dirty="0">
                <a:solidFill>
                  <a:srgbClr val="BFBFBF"/>
                </a:solidFill>
                <a:latin typeface="Arial" charset="0"/>
                <a:cs typeface="Arial" charset="0"/>
              </a:rPr>
              <a:t>© DataStax, All Rights Reserved.</a:t>
            </a:r>
          </a:p>
        </p:txBody>
      </p:sp>
      <p:sp>
        <p:nvSpPr>
          <p:cNvPr id="99331"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ＭＳ Ｐゴシック" charset="0"/>
                <a:cs typeface="ＭＳ Ｐゴシック" charset="0"/>
              </a:defRPr>
            </a:lvl1pPr>
            <a:lvl2pPr marL="742950" indent="-285750">
              <a:defRPr sz="2400">
                <a:solidFill>
                  <a:schemeClr val="tx1"/>
                </a:solidFill>
                <a:latin typeface="Times New Roman" charset="0"/>
                <a:ea typeface="ＭＳ Ｐゴシック" charset="0"/>
              </a:defRPr>
            </a:lvl2pPr>
            <a:lvl3pPr marL="1143000" indent="-228600">
              <a:defRPr sz="2400">
                <a:solidFill>
                  <a:schemeClr val="tx1"/>
                </a:solidFill>
                <a:latin typeface="Times New Roman" charset="0"/>
                <a:ea typeface="ＭＳ Ｐゴシック" charset="0"/>
              </a:defRPr>
            </a:lvl3pPr>
            <a:lvl4pPr marL="1600200" indent="-228600">
              <a:defRPr sz="2400">
                <a:solidFill>
                  <a:schemeClr val="tx1"/>
                </a:solidFill>
                <a:latin typeface="Times New Roman" charset="0"/>
                <a:ea typeface="ＭＳ Ｐゴシック" charset="0"/>
              </a:defRPr>
            </a:lvl4pPr>
            <a:lvl5pPr marL="2057400" indent="-22860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fld id="{37A9CACB-E824-C140-824B-0A014C526D6D}" type="slidenum">
              <a:rPr lang="en-US" sz="600">
                <a:solidFill>
                  <a:srgbClr val="BFBFBF"/>
                </a:solidFill>
                <a:latin typeface="Arial" charset="0"/>
                <a:cs typeface="Arial" charset="0"/>
              </a:rPr>
              <a:pPr/>
              <a:t>20</a:t>
            </a:fld>
            <a:endParaRPr lang="en-US" sz="600">
              <a:solidFill>
                <a:srgbClr val="BFBFBF"/>
              </a:solidFill>
              <a:latin typeface="Arial" charset="0"/>
              <a:cs typeface="Arial" charset="0"/>
            </a:endParaRPr>
          </a:p>
        </p:txBody>
      </p:sp>
      <p:grpSp>
        <p:nvGrpSpPr>
          <p:cNvPr id="99332" name="Group 88"/>
          <p:cNvGrpSpPr>
            <a:grpSpLocks/>
          </p:cNvGrpSpPr>
          <p:nvPr/>
        </p:nvGrpSpPr>
        <p:grpSpPr bwMode="auto">
          <a:xfrm>
            <a:off x="1193800" y="271463"/>
            <a:ext cx="7129463" cy="4287837"/>
            <a:chOff x="1193800" y="271318"/>
            <a:chExt cx="7130256" cy="4287993"/>
          </a:xfrm>
        </p:grpSpPr>
        <p:grpSp>
          <p:nvGrpSpPr>
            <p:cNvPr id="99347" name="Group 13"/>
            <p:cNvGrpSpPr>
              <a:grpSpLocks/>
            </p:cNvGrpSpPr>
            <p:nvPr/>
          </p:nvGrpSpPr>
          <p:grpSpPr bwMode="auto">
            <a:xfrm>
              <a:off x="1193800" y="271318"/>
              <a:ext cx="6742176" cy="4126064"/>
              <a:chOff x="1193800" y="271318"/>
              <a:chExt cx="6742176" cy="4126064"/>
            </a:xfrm>
          </p:grpSpPr>
          <p:grpSp>
            <p:nvGrpSpPr>
              <p:cNvPr id="99360" name="Group 12"/>
              <p:cNvGrpSpPr>
                <a:grpSpLocks/>
              </p:cNvGrpSpPr>
              <p:nvPr/>
            </p:nvGrpSpPr>
            <p:grpSpPr bwMode="auto">
              <a:xfrm>
                <a:off x="1693333" y="1638300"/>
                <a:ext cx="1989295" cy="2362202"/>
                <a:chOff x="1693333" y="1638300"/>
                <a:chExt cx="1989295" cy="2362202"/>
              </a:xfrm>
            </p:grpSpPr>
            <p:cxnSp>
              <p:nvCxnSpPr>
                <p:cNvPr id="21" name="Straight Arrow Connector 20"/>
                <p:cNvCxnSpPr/>
                <p:nvPr/>
              </p:nvCxnSpPr>
              <p:spPr>
                <a:xfrm flipV="1">
                  <a:off x="1941597" y="1881102"/>
                  <a:ext cx="231801" cy="1063664"/>
                </a:xfrm>
                <a:prstGeom prst="straightConnector1">
                  <a:avLst/>
                </a:prstGeom>
                <a:ln w="12700">
                  <a:solidFill>
                    <a:schemeClr val="accent5"/>
                  </a:solidFill>
                  <a:headEnd type="none" w="sm" len="sm"/>
                  <a:tailEnd type="none" w="sm" len="sm"/>
                </a:ln>
                <a:effectLst/>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flipV="1">
                  <a:off x="2125767" y="1901740"/>
                  <a:ext cx="112725" cy="862044"/>
                </a:xfrm>
                <a:prstGeom prst="straightConnector1">
                  <a:avLst/>
                </a:prstGeom>
                <a:ln w="12700">
                  <a:solidFill>
                    <a:schemeClr val="accent5"/>
                  </a:solidFill>
                  <a:headEnd type="none" w="sm" len="sm"/>
                  <a:tailEnd type="none" w="sm" len="sm"/>
                </a:ln>
                <a:effectLst/>
              </p:spPr>
              <p:style>
                <a:lnRef idx="2">
                  <a:schemeClr val="accent1"/>
                </a:lnRef>
                <a:fillRef idx="0">
                  <a:schemeClr val="accent1"/>
                </a:fillRef>
                <a:effectRef idx="1">
                  <a:schemeClr val="accent1"/>
                </a:effectRef>
                <a:fontRef idx="minor">
                  <a:schemeClr val="tx1"/>
                </a:fontRef>
              </p:style>
            </p:cxnSp>
            <p:grpSp>
              <p:nvGrpSpPr>
                <p:cNvPr id="99397" name="Group 10"/>
                <p:cNvGrpSpPr>
                  <a:grpSpLocks/>
                </p:cNvGrpSpPr>
                <p:nvPr/>
              </p:nvGrpSpPr>
              <p:grpSpPr bwMode="auto">
                <a:xfrm>
                  <a:off x="1693333" y="1735667"/>
                  <a:ext cx="373592" cy="1148530"/>
                  <a:chOff x="1693333" y="1735667"/>
                  <a:chExt cx="373592" cy="1148530"/>
                </a:xfrm>
              </p:grpSpPr>
              <p:cxnSp>
                <p:nvCxnSpPr>
                  <p:cNvPr id="18" name="Straight Arrow Connector 17"/>
                  <p:cNvCxnSpPr/>
                  <p:nvPr/>
                </p:nvCxnSpPr>
                <p:spPr>
                  <a:xfrm flipV="1">
                    <a:off x="1693919" y="1844588"/>
                    <a:ext cx="338175" cy="398478"/>
                  </a:xfrm>
                  <a:prstGeom prst="straightConnector1">
                    <a:avLst/>
                  </a:prstGeom>
                  <a:ln w="12700">
                    <a:solidFill>
                      <a:schemeClr val="accent5"/>
                    </a:solidFill>
                    <a:headEnd type="none" w="sm" len="sm"/>
                    <a:tailEnd type="none" w="sm" len="sm"/>
                  </a:ln>
                  <a:effectLst/>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flipV="1">
                    <a:off x="1792355" y="1735047"/>
                    <a:ext cx="131777" cy="833467"/>
                  </a:xfrm>
                  <a:prstGeom prst="straightConnector1">
                    <a:avLst/>
                  </a:prstGeom>
                  <a:ln w="12700">
                    <a:solidFill>
                      <a:schemeClr val="accent5"/>
                    </a:solidFill>
                    <a:headEnd type="none" w="sm" len="sm"/>
                    <a:tailEnd type="none" w="sm" len="sm"/>
                  </a:ln>
                  <a:effectLst/>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flipV="1">
                    <a:off x="1862213" y="1854113"/>
                    <a:ext cx="204810" cy="1030326"/>
                  </a:xfrm>
                  <a:prstGeom prst="straightConnector1">
                    <a:avLst/>
                  </a:prstGeom>
                  <a:ln w="12700">
                    <a:solidFill>
                      <a:schemeClr val="accent5"/>
                    </a:solidFill>
                    <a:headEnd type="none" w="sm" len="sm"/>
                    <a:tailEnd type="none" w="sm" len="sm"/>
                  </a:ln>
                  <a:effectLst/>
                </p:spPr>
                <p:style>
                  <a:lnRef idx="2">
                    <a:schemeClr val="accent1"/>
                  </a:lnRef>
                  <a:fillRef idx="0">
                    <a:schemeClr val="accent1"/>
                  </a:fillRef>
                  <a:effectRef idx="1">
                    <a:schemeClr val="accent1"/>
                  </a:effectRef>
                  <a:fontRef idx="minor">
                    <a:schemeClr val="tx1"/>
                  </a:fontRef>
                </p:style>
              </p:cxnSp>
            </p:grpSp>
            <p:cxnSp>
              <p:nvCxnSpPr>
                <p:cNvPr id="24" name="Straight Arrow Connector 23"/>
                <p:cNvCxnSpPr/>
                <p:nvPr/>
              </p:nvCxnSpPr>
              <p:spPr>
                <a:xfrm flipV="1">
                  <a:off x="2206738" y="1908090"/>
                  <a:ext cx="69858" cy="550883"/>
                </a:xfrm>
                <a:prstGeom prst="straightConnector1">
                  <a:avLst/>
                </a:prstGeom>
                <a:ln w="12700">
                  <a:solidFill>
                    <a:schemeClr val="accent5"/>
                  </a:solidFill>
                  <a:headEnd type="none" w="sm" len="sm"/>
                  <a:tailEnd type="none" w="sm" len="sm"/>
                </a:ln>
                <a:effectLst/>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flipV="1">
                  <a:off x="2008279" y="1871576"/>
                  <a:ext cx="90497" cy="452453"/>
                </a:xfrm>
                <a:prstGeom prst="straightConnector1">
                  <a:avLst/>
                </a:prstGeom>
                <a:ln w="12700">
                  <a:solidFill>
                    <a:schemeClr val="accent5"/>
                  </a:solidFill>
                  <a:headEnd type="none" w="sm" len="sm"/>
                  <a:tailEnd type="none" w="sm" len="sm"/>
                </a:ln>
                <a:effectLst/>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flipH="1" flipV="1">
                  <a:off x="2333752" y="1904915"/>
                  <a:ext cx="200047" cy="758853"/>
                </a:xfrm>
                <a:prstGeom prst="straightConnector1">
                  <a:avLst/>
                </a:prstGeom>
                <a:ln w="12700">
                  <a:solidFill>
                    <a:schemeClr val="accent5"/>
                  </a:solidFill>
                  <a:headEnd type="none" w="sm" len="sm"/>
                  <a:tailEnd type="none" w="sm" len="sm"/>
                </a:ln>
                <a:effectLst/>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flipV="1">
                  <a:off x="2300411" y="1889039"/>
                  <a:ext cx="160355" cy="882682"/>
                </a:xfrm>
                <a:prstGeom prst="straightConnector1">
                  <a:avLst/>
                </a:prstGeom>
                <a:ln w="12700">
                  <a:solidFill>
                    <a:schemeClr val="accent5"/>
                  </a:solidFill>
                  <a:headEnd type="none" w="sm" len="sm"/>
                  <a:tailEnd type="none" w="sm" len="sm"/>
                </a:ln>
                <a:effectLst/>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p:nvPr/>
              </p:nvCxnSpPr>
              <p:spPr>
                <a:xfrm flipH="1" flipV="1">
                  <a:off x="2644937" y="1771560"/>
                  <a:ext cx="200047" cy="762028"/>
                </a:xfrm>
                <a:prstGeom prst="straightConnector1">
                  <a:avLst/>
                </a:prstGeom>
                <a:ln w="12700">
                  <a:solidFill>
                    <a:schemeClr val="accent5"/>
                  </a:solidFill>
                  <a:headEnd type="none" w="sm" len="sm"/>
                  <a:tailEnd type="none" w="sm" len="sm"/>
                </a:ln>
                <a:effectLst/>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p:nvPr/>
              </p:nvCxnSpPr>
              <p:spPr>
                <a:xfrm flipH="1" flipV="1">
                  <a:off x="3305410" y="1708058"/>
                  <a:ext cx="127014" cy="415940"/>
                </a:xfrm>
                <a:prstGeom prst="straightConnector1">
                  <a:avLst/>
                </a:prstGeom>
                <a:ln w="12700">
                  <a:solidFill>
                    <a:schemeClr val="accent5"/>
                  </a:solidFill>
                  <a:headEnd type="none" w="sm" len="sm"/>
                  <a:tailEnd type="none" w="sm" len="sm"/>
                </a:ln>
                <a:effectLst/>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flipV="1">
                  <a:off x="3414960" y="1689007"/>
                  <a:ext cx="36516" cy="161931"/>
                </a:xfrm>
                <a:prstGeom prst="straightConnector1">
                  <a:avLst/>
                </a:prstGeom>
                <a:ln w="12700">
                  <a:solidFill>
                    <a:schemeClr val="accent5"/>
                  </a:solidFill>
                  <a:headEnd type="none" w="sm" len="sm"/>
                  <a:tailEnd type="none" w="sm" len="sm"/>
                </a:ln>
                <a:effectLst/>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p:nvPr/>
              </p:nvCxnSpPr>
              <p:spPr>
                <a:xfrm flipH="1" flipV="1">
                  <a:off x="3578490" y="1638205"/>
                  <a:ext cx="104787" cy="238134"/>
                </a:xfrm>
                <a:prstGeom prst="straightConnector1">
                  <a:avLst/>
                </a:prstGeom>
                <a:ln w="12700">
                  <a:solidFill>
                    <a:schemeClr val="accent5"/>
                  </a:solidFill>
                  <a:headEnd type="none" w="sm" len="sm"/>
                  <a:tailEnd type="none" w="sm" len="sm"/>
                </a:ln>
                <a:effectLst/>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p:nvPr/>
              </p:nvCxnSpPr>
              <p:spPr>
                <a:xfrm flipV="1">
                  <a:off x="3097425" y="1701707"/>
                  <a:ext cx="84146" cy="2298784"/>
                </a:xfrm>
                <a:prstGeom prst="straightConnector1">
                  <a:avLst/>
                </a:prstGeom>
                <a:ln w="12700">
                  <a:solidFill>
                    <a:schemeClr val="accent5"/>
                  </a:solidFill>
                  <a:headEnd type="none" w="sm" len="sm"/>
                  <a:tailEnd type="none" w="sm" len="sm"/>
                </a:ln>
                <a:effectLst/>
              </p:spPr>
              <p:style>
                <a:lnRef idx="2">
                  <a:schemeClr val="accent1"/>
                </a:lnRef>
                <a:fillRef idx="0">
                  <a:schemeClr val="accent1"/>
                </a:fillRef>
                <a:effectRef idx="1">
                  <a:schemeClr val="accent1"/>
                </a:effectRef>
                <a:fontRef idx="minor">
                  <a:schemeClr val="tx1"/>
                </a:fontRef>
              </p:style>
            </p:cxnSp>
          </p:grpSp>
          <p:grpSp>
            <p:nvGrpSpPr>
              <p:cNvPr id="99361" name="Group 1"/>
              <p:cNvGrpSpPr>
                <a:grpSpLocks/>
              </p:cNvGrpSpPr>
              <p:nvPr/>
            </p:nvGrpSpPr>
            <p:grpSpPr bwMode="auto">
              <a:xfrm>
                <a:off x="2908574" y="1597025"/>
                <a:ext cx="4446313" cy="2800357"/>
                <a:chOff x="2908574" y="1597025"/>
                <a:chExt cx="4446313" cy="2800357"/>
              </a:xfrm>
            </p:grpSpPr>
            <p:cxnSp>
              <p:nvCxnSpPr>
                <p:cNvPr id="31" name="Straight Arrow Connector 30"/>
                <p:cNvCxnSpPr/>
                <p:nvPr/>
              </p:nvCxnSpPr>
              <p:spPr>
                <a:xfrm flipV="1">
                  <a:off x="2908491" y="1777910"/>
                  <a:ext cx="1127250" cy="2140028"/>
                </a:xfrm>
                <a:prstGeom prst="straightConnector1">
                  <a:avLst/>
                </a:prstGeom>
                <a:ln w="12700">
                  <a:solidFill>
                    <a:schemeClr val="accent5"/>
                  </a:solidFill>
                  <a:headEnd type="none" w="sm" len="sm"/>
                  <a:tailEnd type="none" w="sm" len="sm"/>
                </a:ln>
                <a:effectLst/>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p:nvPr/>
              </p:nvCxnSpPr>
              <p:spPr>
                <a:xfrm flipV="1">
                  <a:off x="3181571" y="1806486"/>
                  <a:ext cx="920853" cy="2387687"/>
                </a:xfrm>
                <a:prstGeom prst="straightConnector1">
                  <a:avLst/>
                </a:prstGeom>
                <a:ln w="12700">
                  <a:solidFill>
                    <a:schemeClr val="accent5"/>
                  </a:solidFill>
                  <a:headEnd type="none" w="sm" len="sm"/>
                  <a:tailEnd type="none" w="sm" len="sm"/>
                </a:ln>
                <a:effectLst/>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p:nvPr/>
              </p:nvCxnSpPr>
              <p:spPr>
                <a:xfrm flipV="1">
                  <a:off x="3419723" y="1835062"/>
                  <a:ext cx="757322" cy="2340060"/>
                </a:xfrm>
                <a:prstGeom prst="straightConnector1">
                  <a:avLst/>
                </a:prstGeom>
                <a:ln w="12700">
                  <a:solidFill>
                    <a:schemeClr val="accent5"/>
                  </a:solidFill>
                  <a:headEnd type="none" w="sm" len="sm"/>
                  <a:tailEnd type="none" w="sm" len="sm"/>
                </a:ln>
                <a:effectLst/>
              </p:spPr>
              <p:style>
                <a:lnRef idx="2">
                  <a:schemeClr val="accent1"/>
                </a:lnRef>
                <a:fillRef idx="0">
                  <a:schemeClr val="accent1"/>
                </a:fillRef>
                <a:effectRef idx="1">
                  <a:schemeClr val="accent1"/>
                </a:effectRef>
                <a:fontRef idx="minor">
                  <a:schemeClr val="tx1"/>
                </a:fontRef>
              </p:style>
            </p:cxnSp>
            <p:cxnSp>
              <p:nvCxnSpPr>
                <p:cNvPr id="35" name="Straight Arrow Connector 34"/>
                <p:cNvCxnSpPr/>
                <p:nvPr/>
              </p:nvCxnSpPr>
              <p:spPr>
                <a:xfrm flipV="1">
                  <a:off x="3164107" y="1717582"/>
                  <a:ext cx="763672" cy="2679798"/>
                </a:xfrm>
                <a:prstGeom prst="straightConnector1">
                  <a:avLst/>
                </a:prstGeom>
                <a:ln w="12700">
                  <a:solidFill>
                    <a:schemeClr val="accent5"/>
                  </a:solidFill>
                  <a:headEnd type="none" w="sm" len="sm"/>
                  <a:tailEnd type="none" w="sm" len="sm"/>
                </a:ln>
                <a:effectLst/>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p:nvPr/>
              </p:nvCxnSpPr>
              <p:spPr>
                <a:xfrm flipH="1" flipV="1">
                  <a:off x="4242139" y="1835062"/>
                  <a:ext cx="47630" cy="1384350"/>
                </a:xfrm>
                <a:prstGeom prst="straightConnector1">
                  <a:avLst/>
                </a:prstGeom>
                <a:ln w="12700">
                  <a:solidFill>
                    <a:schemeClr val="accent5"/>
                  </a:solidFill>
                  <a:headEnd type="none" w="sm" len="sm"/>
                  <a:tailEnd type="none" w="sm" len="sm"/>
                </a:ln>
                <a:effectLst/>
              </p:spPr>
              <p:style>
                <a:lnRef idx="2">
                  <a:schemeClr val="accent1"/>
                </a:lnRef>
                <a:fillRef idx="0">
                  <a:schemeClr val="accent1"/>
                </a:fillRef>
                <a:effectRef idx="1">
                  <a:schemeClr val="accent1"/>
                </a:effectRef>
                <a:fontRef idx="minor">
                  <a:schemeClr val="tx1"/>
                </a:fontRef>
              </p:style>
            </p:cxnSp>
            <p:cxnSp>
              <p:nvCxnSpPr>
                <p:cNvPr id="37" name="Straight Arrow Connector 36"/>
                <p:cNvCxnSpPr/>
                <p:nvPr/>
              </p:nvCxnSpPr>
              <p:spPr>
                <a:xfrm flipH="1" flipV="1">
                  <a:off x="4353277" y="1800135"/>
                  <a:ext cx="6351" cy="1485954"/>
                </a:xfrm>
                <a:prstGeom prst="straightConnector1">
                  <a:avLst/>
                </a:prstGeom>
                <a:ln w="12700">
                  <a:solidFill>
                    <a:schemeClr val="accent5"/>
                  </a:solidFill>
                  <a:headEnd type="none" w="sm" len="sm"/>
                  <a:tailEnd type="none" w="sm" len="sm"/>
                </a:ln>
                <a:effectLst/>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p:nvPr/>
              </p:nvCxnSpPr>
              <p:spPr>
                <a:xfrm flipH="1" flipV="1">
                  <a:off x="4527921" y="1806486"/>
                  <a:ext cx="12701" cy="1336724"/>
                </a:xfrm>
                <a:prstGeom prst="straightConnector1">
                  <a:avLst/>
                </a:prstGeom>
                <a:ln w="12700">
                  <a:solidFill>
                    <a:schemeClr val="accent5"/>
                  </a:solidFill>
                  <a:headEnd type="none" w="sm" len="sm"/>
                  <a:tailEnd type="none" w="sm" len="sm"/>
                </a:ln>
                <a:effectLst/>
              </p:spPr>
              <p:style>
                <a:lnRef idx="2">
                  <a:schemeClr val="accent1"/>
                </a:lnRef>
                <a:fillRef idx="0">
                  <a:schemeClr val="accent1"/>
                </a:fillRef>
                <a:effectRef idx="1">
                  <a:schemeClr val="accent1"/>
                </a:effectRef>
                <a:fontRef idx="minor">
                  <a:schemeClr val="tx1"/>
                </a:fontRef>
              </p:style>
            </p:cxnSp>
            <p:cxnSp>
              <p:nvCxnSpPr>
                <p:cNvPr id="39" name="Straight Arrow Connector 38"/>
                <p:cNvCxnSpPr/>
                <p:nvPr/>
              </p:nvCxnSpPr>
              <p:spPr>
                <a:xfrm flipH="1" flipV="1">
                  <a:off x="4867684" y="1949366"/>
                  <a:ext cx="31754" cy="1244645"/>
                </a:xfrm>
                <a:prstGeom prst="straightConnector1">
                  <a:avLst/>
                </a:prstGeom>
                <a:ln w="12700">
                  <a:solidFill>
                    <a:schemeClr val="accent5"/>
                  </a:solidFill>
                  <a:headEnd type="none" w="sm" len="sm"/>
                  <a:tailEnd type="none" w="sm" len="sm"/>
                </a:ln>
                <a:effectLst/>
              </p:spPr>
              <p:style>
                <a:lnRef idx="2">
                  <a:schemeClr val="accent1"/>
                </a:lnRef>
                <a:fillRef idx="0">
                  <a:schemeClr val="accent1"/>
                </a:fillRef>
                <a:effectRef idx="1">
                  <a:schemeClr val="accent1"/>
                </a:effectRef>
                <a:fontRef idx="minor">
                  <a:schemeClr val="tx1"/>
                </a:fontRef>
              </p:style>
            </p:cxnSp>
            <p:cxnSp>
              <p:nvCxnSpPr>
                <p:cNvPr id="40" name="Straight Arrow Connector 39"/>
                <p:cNvCxnSpPr/>
                <p:nvPr/>
              </p:nvCxnSpPr>
              <p:spPr>
                <a:xfrm flipH="1" flipV="1">
                  <a:off x="4718442" y="1923965"/>
                  <a:ext cx="84147" cy="1711387"/>
                </a:xfrm>
                <a:prstGeom prst="straightConnector1">
                  <a:avLst/>
                </a:prstGeom>
                <a:ln w="12700">
                  <a:solidFill>
                    <a:schemeClr val="accent5"/>
                  </a:solidFill>
                  <a:headEnd type="none" w="sm" len="sm"/>
                  <a:tailEnd type="none" w="sm" len="sm"/>
                </a:ln>
                <a:effectLst/>
              </p:spPr>
              <p:style>
                <a:lnRef idx="2">
                  <a:schemeClr val="accent1"/>
                </a:lnRef>
                <a:fillRef idx="0">
                  <a:schemeClr val="accent1"/>
                </a:fillRef>
                <a:effectRef idx="1">
                  <a:schemeClr val="accent1"/>
                </a:effectRef>
                <a:fontRef idx="minor">
                  <a:schemeClr val="tx1"/>
                </a:fontRef>
              </p:style>
            </p:cxnSp>
            <p:cxnSp>
              <p:nvCxnSpPr>
                <p:cNvPr id="41" name="Straight Arrow Connector 40"/>
                <p:cNvCxnSpPr/>
                <p:nvPr/>
              </p:nvCxnSpPr>
              <p:spPr>
                <a:xfrm flipH="1" flipV="1">
                  <a:off x="4975646" y="1962066"/>
                  <a:ext cx="39692" cy="1476429"/>
                </a:xfrm>
                <a:prstGeom prst="straightConnector1">
                  <a:avLst/>
                </a:prstGeom>
                <a:ln w="12700">
                  <a:solidFill>
                    <a:schemeClr val="accent5"/>
                  </a:solidFill>
                  <a:headEnd type="none" w="sm" len="sm"/>
                  <a:tailEnd type="none" w="sm" len="sm"/>
                </a:ln>
                <a:effectLst/>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p:nvPr/>
              </p:nvCxnSpPr>
              <p:spPr>
                <a:xfrm flipV="1">
                  <a:off x="4988348" y="1943016"/>
                  <a:ext cx="79384" cy="2070175"/>
                </a:xfrm>
                <a:prstGeom prst="straightConnector1">
                  <a:avLst/>
                </a:prstGeom>
                <a:ln w="12700">
                  <a:solidFill>
                    <a:schemeClr val="accent5"/>
                  </a:solidFill>
                  <a:headEnd type="none" w="sm" len="sm"/>
                  <a:tailEnd type="none" w="sm" len="sm"/>
                </a:ln>
                <a:effectLst/>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p:nvPr/>
              </p:nvCxnSpPr>
              <p:spPr>
                <a:xfrm flipV="1">
                  <a:off x="5099485" y="1933490"/>
                  <a:ext cx="28578" cy="2333710"/>
                </a:xfrm>
                <a:prstGeom prst="straightConnector1">
                  <a:avLst/>
                </a:prstGeom>
                <a:ln w="12700">
                  <a:solidFill>
                    <a:schemeClr val="accent5"/>
                  </a:solidFill>
                  <a:headEnd type="none" w="sm" len="sm"/>
                  <a:tailEnd type="none" w="sm" len="sm"/>
                </a:ln>
                <a:effectLst/>
              </p:spPr>
              <p:style>
                <a:lnRef idx="2">
                  <a:schemeClr val="accent1"/>
                </a:lnRef>
                <a:fillRef idx="0">
                  <a:schemeClr val="accent1"/>
                </a:fillRef>
                <a:effectRef idx="1">
                  <a:schemeClr val="accent1"/>
                </a:effectRef>
                <a:fontRef idx="minor">
                  <a:schemeClr val="tx1"/>
                </a:fontRef>
              </p:style>
            </p:cxnSp>
            <p:cxnSp>
              <p:nvCxnSpPr>
                <p:cNvPr id="44" name="Straight Arrow Connector 43"/>
                <p:cNvCxnSpPr/>
                <p:nvPr/>
              </p:nvCxnSpPr>
              <p:spPr>
                <a:xfrm flipH="1" flipV="1">
                  <a:off x="5169343" y="1917615"/>
                  <a:ext cx="39692" cy="555645"/>
                </a:xfrm>
                <a:prstGeom prst="straightConnector1">
                  <a:avLst/>
                </a:prstGeom>
                <a:ln w="12700">
                  <a:solidFill>
                    <a:schemeClr val="accent5"/>
                  </a:solidFill>
                  <a:headEnd type="none" w="sm" len="sm"/>
                  <a:tailEnd type="none" w="sm" len="sm"/>
                </a:ln>
                <a:effectLst/>
              </p:spPr>
              <p:style>
                <a:lnRef idx="2">
                  <a:schemeClr val="accent1"/>
                </a:lnRef>
                <a:fillRef idx="0">
                  <a:schemeClr val="accent1"/>
                </a:fillRef>
                <a:effectRef idx="1">
                  <a:schemeClr val="accent1"/>
                </a:effectRef>
                <a:fontRef idx="minor">
                  <a:schemeClr val="tx1"/>
                </a:fontRef>
              </p:style>
            </p:cxnSp>
            <p:cxnSp>
              <p:nvCxnSpPr>
                <p:cNvPr id="45" name="Straight Arrow Connector 44"/>
                <p:cNvCxnSpPr/>
                <p:nvPr/>
              </p:nvCxnSpPr>
              <p:spPr>
                <a:xfrm flipH="1" flipV="1">
                  <a:off x="5245551" y="1873163"/>
                  <a:ext cx="312773" cy="644548"/>
                </a:xfrm>
                <a:prstGeom prst="straightConnector1">
                  <a:avLst/>
                </a:prstGeom>
                <a:ln w="12700">
                  <a:solidFill>
                    <a:schemeClr val="accent5"/>
                  </a:solidFill>
                  <a:headEnd type="none" w="sm" len="sm"/>
                  <a:tailEnd type="none" w="sm" len="sm"/>
                </a:ln>
                <a:effectLst/>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p:nvPr/>
              </p:nvCxnSpPr>
              <p:spPr>
                <a:xfrm flipH="1" flipV="1">
                  <a:off x="5366215" y="1787435"/>
                  <a:ext cx="417559" cy="463567"/>
                </a:xfrm>
                <a:prstGeom prst="straightConnector1">
                  <a:avLst/>
                </a:prstGeom>
                <a:ln w="12700">
                  <a:solidFill>
                    <a:schemeClr val="accent5"/>
                  </a:solidFill>
                  <a:headEnd type="none" w="sm" len="sm"/>
                  <a:tailEnd type="none" w="sm" len="sm"/>
                </a:ln>
                <a:effectLst/>
              </p:spPr>
              <p:style>
                <a:lnRef idx="2">
                  <a:schemeClr val="accent1"/>
                </a:lnRef>
                <a:fillRef idx="0">
                  <a:schemeClr val="accent1"/>
                </a:fillRef>
                <a:effectRef idx="1">
                  <a:schemeClr val="accent1"/>
                </a:effectRef>
                <a:fontRef idx="minor">
                  <a:schemeClr val="tx1"/>
                </a:fontRef>
              </p:style>
            </p:cxnSp>
            <p:cxnSp>
              <p:nvCxnSpPr>
                <p:cNvPr id="47" name="Straight Arrow Connector 46"/>
                <p:cNvCxnSpPr/>
                <p:nvPr/>
              </p:nvCxnSpPr>
              <p:spPr>
                <a:xfrm flipH="1" flipV="1">
                  <a:off x="5302708" y="1838237"/>
                  <a:ext cx="136540" cy="1451028"/>
                </a:xfrm>
                <a:prstGeom prst="straightConnector1">
                  <a:avLst/>
                </a:prstGeom>
                <a:ln w="12700">
                  <a:solidFill>
                    <a:schemeClr val="accent5"/>
                  </a:solidFill>
                  <a:headEnd type="none" w="sm" len="sm"/>
                  <a:tailEnd type="none" w="sm" len="sm"/>
                </a:ln>
                <a:effectLst/>
              </p:spPr>
              <p:style>
                <a:lnRef idx="2">
                  <a:schemeClr val="accent1"/>
                </a:lnRef>
                <a:fillRef idx="0">
                  <a:schemeClr val="accent1"/>
                </a:fillRef>
                <a:effectRef idx="1">
                  <a:schemeClr val="accent1"/>
                </a:effectRef>
                <a:fontRef idx="minor">
                  <a:schemeClr val="tx1"/>
                </a:fontRef>
              </p:style>
            </p:cxnSp>
            <p:cxnSp>
              <p:nvCxnSpPr>
                <p:cNvPr id="48" name="Straight Arrow Connector 47"/>
                <p:cNvCxnSpPr/>
                <p:nvPr/>
              </p:nvCxnSpPr>
              <p:spPr>
                <a:xfrm flipV="1">
                  <a:off x="5340812" y="1685831"/>
                  <a:ext cx="127014" cy="2044774"/>
                </a:xfrm>
                <a:prstGeom prst="straightConnector1">
                  <a:avLst/>
                </a:prstGeom>
                <a:ln w="12700">
                  <a:solidFill>
                    <a:schemeClr val="accent5"/>
                  </a:solidFill>
                  <a:headEnd type="none" w="sm" len="sm"/>
                  <a:tailEnd type="none" w="sm" len="sm"/>
                </a:ln>
                <a:effectLst/>
              </p:spPr>
              <p:style>
                <a:lnRef idx="2">
                  <a:schemeClr val="accent1"/>
                </a:lnRef>
                <a:fillRef idx="0">
                  <a:schemeClr val="accent1"/>
                </a:fillRef>
                <a:effectRef idx="1">
                  <a:schemeClr val="accent1"/>
                </a:effectRef>
                <a:fontRef idx="minor">
                  <a:schemeClr val="tx1"/>
                </a:fontRef>
              </p:style>
            </p:cxnSp>
            <p:cxnSp>
              <p:nvCxnSpPr>
                <p:cNvPr id="49" name="Straight Arrow Connector 48"/>
                <p:cNvCxnSpPr/>
                <p:nvPr/>
              </p:nvCxnSpPr>
              <p:spPr>
                <a:xfrm flipV="1">
                  <a:off x="5836167" y="1800135"/>
                  <a:ext cx="222275" cy="1165267"/>
                </a:xfrm>
                <a:prstGeom prst="straightConnector1">
                  <a:avLst/>
                </a:prstGeom>
                <a:ln w="12700">
                  <a:solidFill>
                    <a:schemeClr val="accent5"/>
                  </a:solidFill>
                  <a:headEnd type="none" w="sm" len="sm"/>
                  <a:tailEnd type="none" w="sm" len="sm"/>
                </a:ln>
                <a:effectLst/>
              </p:spPr>
              <p:style>
                <a:lnRef idx="2">
                  <a:schemeClr val="accent1"/>
                </a:lnRef>
                <a:fillRef idx="0">
                  <a:schemeClr val="accent1"/>
                </a:fillRef>
                <a:effectRef idx="1">
                  <a:schemeClr val="accent1"/>
                </a:effectRef>
                <a:fontRef idx="minor">
                  <a:schemeClr val="tx1"/>
                </a:fontRef>
              </p:style>
            </p:cxnSp>
            <p:cxnSp>
              <p:nvCxnSpPr>
                <p:cNvPr id="50" name="Straight Arrow Connector 49"/>
                <p:cNvCxnSpPr/>
                <p:nvPr/>
              </p:nvCxnSpPr>
              <p:spPr>
                <a:xfrm flipV="1">
                  <a:off x="6110836" y="1781085"/>
                  <a:ext cx="4763" cy="876332"/>
                </a:xfrm>
                <a:prstGeom prst="straightConnector1">
                  <a:avLst/>
                </a:prstGeom>
                <a:ln w="12700">
                  <a:solidFill>
                    <a:schemeClr val="accent5"/>
                  </a:solidFill>
                  <a:headEnd type="none" w="sm" len="sm"/>
                  <a:tailEnd type="none" w="sm" len="sm"/>
                </a:ln>
                <a:effectLst/>
              </p:spPr>
              <p:style>
                <a:lnRef idx="2">
                  <a:schemeClr val="accent1"/>
                </a:lnRef>
                <a:fillRef idx="0">
                  <a:schemeClr val="accent1"/>
                </a:fillRef>
                <a:effectRef idx="1">
                  <a:schemeClr val="accent1"/>
                </a:effectRef>
                <a:fontRef idx="minor">
                  <a:schemeClr val="tx1"/>
                </a:fontRef>
              </p:style>
            </p:cxnSp>
            <p:cxnSp>
              <p:nvCxnSpPr>
                <p:cNvPr id="51" name="Straight Arrow Connector 50"/>
                <p:cNvCxnSpPr/>
                <p:nvPr/>
              </p:nvCxnSpPr>
              <p:spPr>
                <a:xfrm flipH="1" flipV="1">
                  <a:off x="6147352" y="1768384"/>
                  <a:ext cx="265143" cy="444516"/>
                </a:xfrm>
                <a:prstGeom prst="straightConnector1">
                  <a:avLst/>
                </a:prstGeom>
                <a:ln w="12700">
                  <a:solidFill>
                    <a:schemeClr val="accent5"/>
                  </a:solidFill>
                  <a:headEnd type="none" w="sm" len="sm"/>
                  <a:tailEnd type="none" w="sm" len="sm"/>
                </a:ln>
                <a:effectLst/>
              </p:spPr>
              <p:style>
                <a:lnRef idx="2">
                  <a:schemeClr val="accent1"/>
                </a:lnRef>
                <a:fillRef idx="0">
                  <a:schemeClr val="accent1"/>
                </a:fillRef>
                <a:effectRef idx="1">
                  <a:schemeClr val="accent1"/>
                </a:effectRef>
                <a:fontRef idx="minor">
                  <a:schemeClr val="tx1"/>
                </a:fontRef>
              </p:style>
            </p:cxnSp>
            <p:cxnSp>
              <p:nvCxnSpPr>
                <p:cNvPr id="52" name="Straight Arrow Connector 51"/>
                <p:cNvCxnSpPr/>
                <p:nvPr/>
              </p:nvCxnSpPr>
              <p:spPr>
                <a:xfrm flipH="1" flipV="1">
                  <a:off x="6293418" y="1657255"/>
                  <a:ext cx="157180" cy="98429"/>
                </a:xfrm>
                <a:prstGeom prst="straightConnector1">
                  <a:avLst/>
                </a:prstGeom>
                <a:ln w="12700">
                  <a:solidFill>
                    <a:schemeClr val="accent5"/>
                  </a:solidFill>
                  <a:headEnd type="none" w="sm" len="sm"/>
                  <a:tailEnd type="none" w="sm" len="sm"/>
                </a:ln>
                <a:effectLst/>
              </p:spPr>
              <p:style>
                <a:lnRef idx="2">
                  <a:schemeClr val="accent1"/>
                </a:lnRef>
                <a:fillRef idx="0">
                  <a:schemeClr val="accent1"/>
                </a:fillRef>
                <a:effectRef idx="1">
                  <a:schemeClr val="accent1"/>
                </a:effectRef>
                <a:fontRef idx="minor">
                  <a:schemeClr val="tx1"/>
                </a:fontRef>
              </p:style>
            </p:cxnSp>
            <p:cxnSp>
              <p:nvCxnSpPr>
                <p:cNvPr id="53" name="Straight Arrow Connector 52"/>
                <p:cNvCxnSpPr/>
                <p:nvPr/>
              </p:nvCxnSpPr>
              <p:spPr>
                <a:xfrm flipH="1" flipV="1">
                  <a:off x="6229911" y="1717582"/>
                  <a:ext cx="107962" cy="879507"/>
                </a:xfrm>
                <a:prstGeom prst="straightConnector1">
                  <a:avLst/>
                </a:prstGeom>
                <a:ln w="12700">
                  <a:solidFill>
                    <a:schemeClr val="accent5"/>
                  </a:solidFill>
                  <a:headEnd type="none" w="sm" len="sm"/>
                  <a:tailEnd type="none" w="sm" len="sm"/>
                </a:ln>
                <a:effectLst/>
              </p:spPr>
              <p:style>
                <a:lnRef idx="2">
                  <a:schemeClr val="accent1"/>
                </a:lnRef>
                <a:fillRef idx="0">
                  <a:schemeClr val="accent1"/>
                </a:fillRef>
                <a:effectRef idx="1">
                  <a:schemeClr val="accent1"/>
                </a:effectRef>
                <a:fontRef idx="minor">
                  <a:schemeClr val="tx1"/>
                </a:fontRef>
              </p:style>
            </p:cxnSp>
            <p:cxnSp>
              <p:nvCxnSpPr>
                <p:cNvPr id="54" name="Straight Arrow Connector 53"/>
                <p:cNvCxnSpPr/>
                <p:nvPr/>
              </p:nvCxnSpPr>
              <p:spPr>
                <a:xfrm flipH="1" flipV="1">
                  <a:off x="5960006" y="1822361"/>
                  <a:ext cx="361990" cy="1085890"/>
                </a:xfrm>
                <a:prstGeom prst="straightConnector1">
                  <a:avLst/>
                </a:prstGeom>
                <a:ln w="12700">
                  <a:solidFill>
                    <a:schemeClr val="accent5"/>
                  </a:solidFill>
                  <a:headEnd type="none" w="sm" len="sm"/>
                  <a:tailEnd type="none" w="sm" len="sm"/>
                </a:ln>
                <a:effectLst/>
              </p:spPr>
              <p:style>
                <a:lnRef idx="2">
                  <a:schemeClr val="accent1"/>
                </a:lnRef>
                <a:fillRef idx="0">
                  <a:schemeClr val="accent1"/>
                </a:fillRef>
                <a:effectRef idx="1">
                  <a:schemeClr val="accent1"/>
                </a:effectRef>
                <a:fontRef idx="minor">
                  <a:schemeClr val="tx1"/>
                </a:fontRef>
              </p:style>
            </p:cxnSp>
            <p:cxnSp>
              <p:nvCxnSpPr>
                <p:cNvPr id="55" name="Straight Arrow Connector 54"/>
                <p:cNvCxnSpPr/>
                <p:nvPr/>
              </p:nvCxnSpPr>
              <p:spPr>
                <a:xfrm flipV="1">
                  <a:off x="6730029" y="1733458"/>
                  <a:ext cx="150829" cy="177806"/>
                </a:xfrm>
                <a:prstGeom prst="straightConnector1">
                  <a:avLst/>
                </a:prstGeom>
                <a:ln w="12700">
                  <a:solidFill>
                    <a:schemeClr val="accent5"/>
                  </a:solidFill>
                  <a:headEnd type="none" w="sm" len="sm"/>
                  <a:tailEnd type="none" w="sm" len="sm"/>
                </a:ln>
                <a:effectLst/>
              </p:spPr>
              <p:style>
                <a:lnRef idx="2">
                  <a:schemeClr val="accent1"/>
                </a:lnRef>
                <a:fillRef idx="0">
                  <a:schemeClr val="accent1"/>
                </a:fillRef>
                <a:effectRef idx="1">
                  <a:schemeClr val="accent1"/>
                </a:effectRef>
                <a:fontRef idx="minor">
                  <a:schemeClr val="tx1"/>
                </a:fontRef>
              </p:style>
            </p:cxnSp>
            <p:cxnSp>
              <p:nvCxnSpPr>
                <p:cNvPr id="56" name="Straight Arrow Connector 55"/>
                <p:cNvCxnSpPr/>
                <p:nvPr/>
              </p:nvCxnSpPr>
              <p:spPr>
                <a:xfrm flipV="1">
                  <a:off x="6733205" y="1733458"/>
                  <a:ext cx="201634" cy="612797"/>
                </a:xfrm>
                <a:prstGeom prst="straightConnector1">
                  <a:avLst/>
                </a:prstGeom>
                <a:ln w="12700">
                  <a:solidFill>
                    <a:schemeClr val="accent5"/>
                  </a:solidFill>
                  <a:headEnd type="none" w="sm" len="sm"/>
                  <a:tailEnd type="none" w="sm" len="sm"/>
                </a:ln>
                <a:effectLst/>
              </p:spPr>
              <p:style>
                <a:lnRef idx="2">
                  <a:schemeClr val="accent1"/>
                </a:lnRef>
                <a:fillRef idx="0">
                  <a:schemeClr val="accent1"/>
                </a:fillRef>
                <a:effectRef idx="1">
                  <a:schemeClr val="accent1"/>
                </a:effectRef>
                <a:fontRef idx="minor">
                  <a:schemeClr val="tx1"/>
                </a:fontRef>
              </p:style>
            </p:cxnSp>
            <p:cxnSp>
              <p:nvCxnSpPr>
                <p:cNvPr id="61" name="Straight Arrow Connector 60"/>
                <p:cNvCxnSpPr/>
                <p:nvPr/>
              </p:nvCxnSpPr>
              <p:spPr>
                <a:xfrm flipV="1">
                  <a:off x="6758608" y="1704882"/>
                  <a:ext cx="261966" cy="965235"/>
                </a:xfrm>
                <a:prstGeom prst="straightConnector1">
                  <a:avLst/>
                </a:prstGeom>
                <a:ln w="12700">
                  <a:solidFill>
                    <a:schemeClr val="accent5"/>
                  </a:solidFill>
                  <a:headEnd type="none" w="sm" len="sm"/>
                  <a:tailEnd type="none" w="sm" len="sm"/>
                </a:ln>
                <a:effectLst/>
              </p:spPr>
              <p:style>
                <a:lnRef idx="2">
                  <a:schemeClr val="accent1"/>
                </a:lnRef>
                <a:fillRef idx="0">
                  <a:schemeClr val="accent1"/>
                </a:fillRef>
                <a:effectRef idx="1">
                  <a:schemeClr val="accent1"/>
                </a:effectRef>
                <a:fontRef idx="minor">
                  <a:schemeClr val="tx1"/>
                </a:fontRef>
              </p:style>
            </p:cxnSp>
            <p:cxnSp>
              <p:nvCxnSpPr>
                <p:cNvPr id="62" name="Straight Arrow Connector 61"/>
                <p:cNvCxnSpPr/>
                <p:nvPr/>
              </p:nvCxnSpPr>
              <p:spPr>
                <a:xfrm flipV="1">
                  <a:off x="6720503" y="1685831"/>
                  <a:ext cx="366753" cy="1244645"/>
                </a:xfrm>
                <a:prstGeom prst="straightConnector1">
                  <a:avLst/>
                </a:prstGeom>
                <a:ln w="12700">
                  <a:solidFill>
                    <a:schemeClr val="accent5"/>
                  </a:solidFill>
                  <a:headEnd type="none" w="sm" len="sm"/>
                  <a:tailEnd type="none" w="sm" len="sm"/>
                </a:ln>
                <a:effectLst/>
              </p:spPr>
              <p:style>
                <a:lnRef idx="2">
                  <a:schemeClr val="accent1"/>
                </a:lnRef>
                <a:fillRef idx="0">
                  <a:schemeClr val="accent1"/>
                </a:fillRef>
                <a:effectRef idx="1">
                  <a:schemeClr val="accent1"/>
                </a:effectRef>
                <a:fontRef idx="minor">
                  <a:schemeClr val="tx1"/>
                </a:fontRef>
              </p:style>
            </p:cxnSp>
            <p:cxnSp>
              <p:nvCxnSpPr>
                <p:cNvPr id="63" name="Straight Arrow Connector 62"/>
                <p:cNvCxnSpPr/>
                <p:nvPr/>
              </p:nvCxnSpPr>
              <p:spPr>
                <a:xfrm flipH="1" flipV="1">
                  <a:off x="6509342" y="1596928"/>
                  <a:ext cx="106375" cy="1708212"/>
                </a:xfrm>
                <a:prstGeom prst="straightConnector1">
                  <a:avLst/>
                </a:prstGeom>
                <a:ln w="12700">
                  <a:solidFill>
                    <a:schemeClr val="accent5"/>
                  </a:solidFill>
                  <a:headEnd type="none" w="sm" len="sm"/>
                  <a:tailEnd type="none" w="sm" len="sm"/>
                </a:ln>
                <a:effectLst/>
              </p:spPr>
              <p:style>
                <a:lnRef idx="2">
                  <a:schemeClr val="accent1"/>
                </a:lnRef>
                <a:fillRef idx="0">
                  <a:schemeClr val="accent1"/>
                </a:fillRef>
                <a:effectRef idx="1">
                  <a:schemeClr val="accent1"/>
                </a:effectRef>
                <a:fontRef idx="minor">
                  <a:schemeClr val="tx1"/>
                </a:fontRef>
              </p:style>
            </p:cxnSp>
            <p:cxnSp>
              <p:nvCxnSpPr>
                <p:cNvPr id="66" name="Straight Arrow Connector 65"/>
                <p:cNvCxnSpPr/>
                <p:nvPr/>
              </p:nvCxnSpPr>
              <p:spPr>
                <a:xfrm flipH="1" flipV="1">
                  <a:off x="5823466" y="1828711"/>
                  <a:ext cx="452488" cy="1451028"/>
                </a:xfrm>
                <a:prstGeom prst="straightConnector1">
                  <a:avLst/>
                </a:prstGeom>
                <a:ln w="12700">
                  <a:solidFill>
                    <a:schemeClr val="accent5"/>
                  </a:solidFill>
                  <a:headEnd type="none" w="sm" len="sm"/>
                  <a:tailEnd type="none" w="sm" len="sm"/>
                </a:ln>
                <a:effectLst/>
              </p:spPr>
              <p:style>
                <a:lnRef idx="2">
                  <a:schemeClr val="accent1"/>
                </a:lnRef>
                <a:fillRef idx="0">
                  <a:schemeClr val="accent1"/>
                </a:fillRef>
                <a:effectRef idx="1">
                  <a:schemeClr val="accent1"/>
                </a:effectRef>
                <a:fontRef idx="minor">
                  <a:schemeClr val="tx1"/>
                </a:fontRef>
              </p:style>
            </p:cxnSp>
            <p:cxnSp>
              <p:nvCxnSpPr>
                <p:cNvPr id="68" name="Straight Arrow Connector 67"/>
                <p:cNvCxnSpPr/>
                <p:nvPr/>
              </p:nvCxnSpPr>
              <p:spPr>
                <a:xfrm flipH="1" flipV="1">
                  <a:off x="6731617" y="1711232"/>
                  <a:ext cx="268318" cy="1416102"/>
                </a:xfrm>
                <a:prstGeom prst="straightConnector1">
                  <a:avLst/>
                </a:prstGeom>
                <a:ln w="12700">
                  <a:solidFill>
                    <a:schemeClr val="accent5"/>
                  </a:solidFill>
                  <a:headEnd type="none" w="sm" len="sm"/>
                  <a:tailEnd type="none" w="sm" len="sm"/>
                </a:ln>
                <a:effectLst/>
              </p:spPr>
              <p:style>
                <a:lnRef idx="2">
                  <a:schemeClr val="accent1"/>
                </a:lnRef>
                <a:fillRef idx="0">
                  <a:schemeClr val="accent1"/>
                </a:fillRef>
                <a:effectRef idx="1">
                  <a:schemeClr val="accent1"/>
                </a:effectRef>
                <a:fontRef idx="minor">
                  <a:schemeClr val="tx1"/>
                </a:fontRef>
              </p:style>
            </p:cxnSp>
            <p:cxnSp>
              <p:nvCxnSpPr>
                <p:cNvPr id="78" name="Straight Arrow Connector 77"/>
                <p:cNvCxnSpPr/>
                <p:nvPr/>
              </p:nvCxnSpPr>
              <p:spPr>
                <a:xfrm flipH="1" flipV="1">
                  <a:off x="6645882" y="1679481"/>
                  <a:ext cx="506469" cy="2717899"/>
                </a:xfrm>
                <a:prstGeom prst="straightConnector1">
                  <a:avLst/>
                </a:prstGeom>
                <a:ln w="12700">
                  <a:solidFill>
                    <a:schemeClr val="accent5"/>
                  </a:solidFill>
                  <a:headEnd type="none" w="sm" len="sm"/>
                  <a:tailEnd type="none" w="sm" len="sm"/>
                </a:ln>
                <a:effectLst/>
              </p:spPr>
              <p:style>
                <a:lnRef idx="2">
                  <a:schemeClr val="accent1"/>
                </a:lnRef>
                <a:fillRef idx="0">
                  <a:schemeClr val="accent1"/>
                </a:fillRef>
                <a:effectRef idx="1">
                  <a:schemeClr val="accent1"/>
                </a:effectRef>
                <a:fontRef idx="minor">
                  <a:schemeClr val="tx1"/>
                </a:fontRef>
              </p:style>
            </p:cxnSp>
            <p:cxnSp>
              <p:nvCxnSpPr>
                <p:cNvPr id="79" name="Straight Arrow Connector 78"/>
                <p:cNvCxnSpPr/>
                <p:nvPr/>
              </p:nvCxnSpPr>
              <p:spPr>
                <a:xfrm flipH="1" flipV="1">
                  <a:off x="6817351" y="1723933"/>
                  <a:ext cx="538223" cy="2632171"/>
                </a:xfrm>
                <a:prstGeom prst="straightConnector1">
                  <a:avLst/>
                </a:prstGeom>
                <a:ln w="12700">
                  <a:solidFill>
                    <a:schemeClr val="accent5"/>
                  </a:solidFill>
                  <a:headEnd type="none" w="sm" len="sm"/>
                  <a:tailEnd type="none" w="sm" len="sm"/>
                </a:ln>
                <a:effectLst/>
              </p:spPr>
              <p:style>
                <a:lnRef idx="2">
                  <a:schemeClr val="accent1"/>
                </a:lnRef>
                <a:fillRef idx="0">
                  <a:schemeClr val="accent1"/>
                </a:fillRef>
                <a:effectRef idx="1">
                  <a:schemeClr val="accent1"/>
                </a:effectRef>
                <a:fontRef idx="minor">
                  <a:schemeClr val="tx1"/>
                </a:fontRef>
              </p:style>
            </p:cxnSp>
          </p:grpSp>
          <p:pic>
            <p:nvPicPr>
              <p:cNvPr id="99362" name="Picture 8" descr="cloud.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193800" y="271318"/>
                <a:ext cx="6742176" cy="1694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99348" name="Group 83"/>
            <p:cNvGrpSpPr>
              <a:grpSpLocks/>
            </p:cNvGrpSpPr>
            <p:nvPr/>
          </p:nvGrpSpPr>
          <p:grpSpPr bwMode="auto">
            <a:xfrm>
              <a:off x="7096125" y="1549400"/>
              <a:ext cx="1227931" cy="3009911"/>
              <a:chOff x="7096125" y="1549400"/>
              <a:chExt cx="1227931" cy="3009911"/>
            </a:xfrm>
          </p:grpSpPr>
          <p:cxnSp>
            <p:nvCxnSpPr>
              <p:cNvPr id="77" name="Straight Arrow Connector 76"/>
              <p:cNvCxnSpPr/>
              <p:nvPr/>
            </p:nvCxnSpPr>
            <p:spPr>
              <a:xfrm flipH="1" flipV="1">
                <a:off x="7846165" y="1590578"/>
                <a:ext cx="477891" cy="495318"/>
              </a:xfrm>
              <a:prstGeom prst="straightConnector1">
                <a:avLst/>
              </a:prstGeom>
              <a:ln w="12700">
                <a:solidFill>
                  <a:schemeClr val="accent5"/>
                </a:solidFill>
                <a:headEnd type="none" w="sm" len="sm"/>
                <a:tailEnd type="none" w="sm" len="sm"/>
              </a:ln>
              <a:effectLst/>
            </p:spPr>
            <p:style>
              <a:lnRef idx="2">
                <a:schemeClr val="accent1"/>
              </a:lnRef>
              <a:fillRef idx="0">
                <a:schemeClr val="accent1"/>
              </a:fillRef>
              <a:effectRef idx="1">
                <a:schemeClr val="accent1"/>
              </a:effectRef>
              <a:fontRef idx="minor">
                <a:schemeClr val="tx1"/>
              </a:fontRef>
            </p:style>
          </p:cxnSp>
          <p:cxnSp>
            <p:nvCxnSpPr>
              <p:cNvPr id="67" name="Straight Arrow Connector 66"/>
              <p:cNvCxnSpPr/>
              <p:nvPr/>
            </p:nvCxnSpPr>
            <p:spPr>
              <a:xfrm flipV="1">
                <a:off x="7101545" y="1669955"/>
                <a:ext cx="26990" cy="539770"/>
              </a:xfrm>
              <a:prstGeom prst="straightConnector1">
                <a:avLst/>
              </a:prstGeom>
              <a:ln w="12700">
                <a:solidFill>
                  <a:schemeClr val="accent5"/>
                </a:solidFill>
                <a:headEnd type="none" w="sm" len="sm"/>
                <a:tailEnd type="none" w="sm" len="sm"/>
              </a:ln>
              <a:effectLst/>
            </p:spPr>
            <p:style>
              <a:lnRef idx="2">
                <a:schemeClr val="accent1"/>
              </a:lnRef>
              <a:fillRef idx="0">
                <a:schemeClr val="accent1"/>
              </a:fillRef>
              <a:effectRef idx="1">
                <a:schemeClr val="accent1"/>
              </a:effectRef>
              <a:fontRef idx="minor">
                <a:schemeClr val="tx1"/>
              </a:fontRef>
            </p:style>
          </p:cxnSp>
          <p:cxnSp>
            <p:nvCxnSpPr>
              <p:cNvPr id="69" name="Straight Arrow Connector 68"/>
              <p:cNvCxnSpPr/>
              <p:nvPr/>
            </p:nvCxnSpPr>
            <p:spPr>
              <a:xfrm flipV="1">
                <a:off x="7120597" y="1628679"/>
                <a:ext cx="58744" cy="876332"/>
              </a:xfrm>
              <a:prstGeom prst="straightConnector1">
                <a:avLst/>
              </a:prstGeom>
              <a:ln w="12700">
                <a:solidFill>
                  <a:schemeClr val="accent5"/>
                </a:solidFill>
                <a:headEnd type="none" w="sm" len="sm"/>
                <a:tailEnd type="none" w="sm" len="sm"/>
              </a:ln>
              <a:effectLst/>
            </p:spPr>
            <p:style>
              <a:lnRef idx="2">
                <a:schemeClr val="accent1"/>
              </a:lnRef>
              <a:fillRef idx="0">
                <a:schemeClr val="accent1"/>
              </a:fillRef>
              <a:effectRef idx="1">
                <a:schemeClr val="accent1"/>
              </a:effectRef>
              <a:fontRef idx="minor">
                <a:schemeClr val="tx1"/>
              </a:fontRef>
            </p:style>
          </p:cxnSp>
          <p:cxnSp>
            <p:nvCxnSpPr>
              <p:cNvPr id="70" name="Straight Arrow Connector 69"/>
              <p:cNvCxnSpPr/>
              <p:nvPr/>
            </p:nvCxnSpPr>
            <p:spPr>
              <a:xfrm flipH="1" flipV="1">
                <a:off x="7226971" y="1593753"/>
                <a:ext cx="119076" cy="657249"/>
              </a:xfrm>
              <a:prstGeom prst="straightConnector1">
                <a:avLst/>
              </a:prstGeom>
              <a:ln w="12700">
                <a:solidFill>
                  <a:schemeClr val="accent5"/>
                </a:solidFill>
                <a:headEnd type="none" w="sm" len="sm"/>
                <a:tailEnd type="none" w="sm" len="sm"/>
              </a:ln>
              <a:effectLst/>
            </p:spPr>
            <p:style>
              <a:lnRef idx="2">
                <a:schemeClr val="accent1"/>
              </a:lnRef>
              <a:fillRef idx="0">
                <a:schemeClr val="accent1"/>
              </a:fillRef>
              <a:effectRef idx="1">
                <a:schemeClr val="accent1"/>
              </a:effectRef>
              <a:fontRef idx="minor">
                <a:schemeClr val="tx1"/>
              </a:fontRef>
            </p:style>
          </p:cxnSp>
          <p:cxnSp>
            <p:nvCxnSpPr>
              <p:cNvPr id="80" name="Straight Arrow Connector 79"/>
              <p:cNvCxnSpPr/>
              <p:nvPr/>
            </p:nvCxnSpPr>
            <p:spPr>
              <a:xfrm flipH="1" flipV="1">
                <a:off x="7096781" y="1692181"/>
                <a:ext cx="523933" cy="2603595"/>
              </a:xfrm>
              <a:prstGeom prst="straightConnector1">
                <a:avLst/>
              </a:prstGeom>
              <a:ln w="12700">
                <a:solidFill>
                  <a:schemeClr val="accent5"/>
                </a:solidFill>
                <a:headEnd type="none" w="sm" len="sm"/>
                <a:tailEnd type="none" w="sm" len="sm"/>
              </a:ln>
              <a:effectLst/>
            </p:spPr>
            <p:style>
              <a:lnRef idx="2">
                <a:schemeClr val="accent1"/>
              </a:lnRef>
              <a:fillRef idx="0">
                <a:schemeClr val="accent1"/>
              </a:fillRef>
              <a:effectRef idx="1">
                <a:schemeClr val="accent1"/>
              </a:effectRef>
              <a:fontRef idx="minor">
                <a:schemeClr val="tx1"/>
              </a:fontRef>
            </p:style>
          </p:cxnSp>
          <p:cxnSp>
            <p:nvCxnSpPr>
              <p:cNvPr id="71" name="Straight Arrow Connector 70"/>
              <p:cNvCxnSpPr/>
              <p:nvPr/>
            </p:nvCxnSpPr>
            <p:spPr>
              <a:xfrm flipH="1" flipV="1">
                <a:off x="7398440" y="1676306"/>
                <a:ext cx="20640" cy="260360"/>
              </a:xfrm>
              <a:prstGeom prst="straightConnector1">
                <a:avLst/>
              </a:prstGeom>
              <a:ln w="12700">
                <a:solidFill>
                  <a:schemeClr val="accent5"/>
                </a:solidFill>
                <a:headEnd type="none" w="sm" len="sm"/>
                <a:tailEnd type="none" w="sm" len="sm"/>
              </a:ln>
              <a:effectLst/>
            </p:spPr>
            <p:style>
              <a:lnRef idx="2">
                <a:schemeClr val="accent1"/>
              </a:lnRef>
              <a:fillRef idx="0">
                <a:schemeClr val="accent1"/>
              </a:fillRef>
              <a:effectRef idx="1">
                <a:schemeClr val="accent1"/>
              </a:effectRef>
              <a:fontRef idx="minor">
                <a:schemeClr val="tx1"/>
              </a:fontRef>
            </p:style>
          </p:cxnSp>
          <p:cxnSp>
            <p:nvCxnSpPr>
              <p:cNvPr id="74" name="Straight Arrow Connector 73"/>
              <p:cNvCxnSpPr/>
              <p:nvPr/>
            </p:nvCxnSpPr>
            <p:spPr>
              <a:xfrm flipH="1" flipV="1">
                <a:off x="7563558" y="1723932"/>
                <a:ext cx="106375" cy="434991"/>
              </a:xfrm>
              <a:prstGeom prst="straightConnector1">
                <a:avLst/>
              </a:prstGeom>
              <a:ln w="12700">
                <a:solidFill>
                  <a:schemeClr val="accent5"/>
                </a:solidFill>
                <a:headEnd type="none" w="sm" len="sm"/>
                <a:tailEnd type="none" w="sm" len="sm"/>
              </a:ln>
              <a:effectLst/>
            </p:spPr>
            <p:style>
              <a:lnRef idx="2">
                <a:schemeClr val="accent1"/>
              </a:lnRef>
              <a:fillRef idx="0">
                <a:schemeClr val="accent1"/>
              </a:fillRef>
              <a:effectRef idx="1">
                <a:schemeClr val="accent1"/>
              </a:effectRef>
              <a:fontRef idx="minor">
                <a:schemeClr val="tx1"/>
              </a:fontRef>
            </p:style>
          </p:cxnSp>
          <p:cxnSp>
            <p:nvCxnSpPr>
              <p:cNvPr id="72" name="Straight Arrow Connector 71"/>
              <p:cNvCxnSpPr/>
              <p:nvPr/>
            </p:nvCxnSpPr>
            <p:spPr>
              <a:xfrm flipH="1" flipV="1">
                <a:off x="7341283" y="1625504"/>
                <a:ext cx="20640" cy="1006512"/>
              </a:xfrm>
              <a:prstGeom prst="straightConnector1">
                <a:avLst/>
              </a:prstGeom>
              <a:ln w="12700">
                <a:solidFill>
                  <a:schemeClr val="accent5"/>
                </a:solidFill>
                <a:headEnd type="none" w="sm" len="sm"/>
                <a:tailEnd type="none" w="sm" len="sm"/>
              </a:ln>
              <a:effectLst/>
            </p:spPr>
            <p:style>
              <a:lnRef idx="2">
                <a:schemeClr val="accent1"/>
              </a:lnRef>
              <a:fillRef idx="0">
                <a:schemeClr val="accent1"/>
              </a:fillRef>
              <a:effectRef idx="1">
                <a:schemeClr val="accent1"/>
              </a:effectRef>
              <a:fontRef idx="minor">
                <a:schemeClr val="tx1"/>
              </a:fontRef>
            </p:style>
          </p:cxnSp>
          <p:cxnSp>
            <p:nvCxnSpPr>
              <p:cNvPr id="75" name="Straight Arrow Connector 74"/>
              <p:cNvCxnSpPr/>
              <p:nvPr/>
            </p:nvCxnSpPr>
            <p:spPr>
              <a:xfrm flipH="1" flipV="1">
                <a:off x="7696923" y="1695356"/>
                <a:ext cx="125427" cy="419115"/>
              </a:xfrm>
              <a:prstGeom prst="straightConnector1">
                <a:avLst/>
              </a:prstGeom>
              <a:ln w="12700">
                <a:solidFill>
                  <a:schemeClr val="accent5"/>
                </a:solidFill>
                <a:headEnd type="none" w="sm" len="sm"/>
                <a:tailEnd type="none" w="sm" len="sm"/>
              </a:ln>
              <a:effectLst/>
            </p:spPr>
            <p:style>
              <a:lnRef idx="2">
                <a:schemeClr val="accent1"/>
              </a:lnRef>
              <a:fillRef idx="0">
                <a:schemeClr val="accent1"/>
              </a:fillRef>
              <a:effectRef idx="1">
                <a:schemeClr val="accent1"/>
              </a:effectRef>
              <a:fontRef idx="minor">
                <a:schemeClr val="tx1"/>
              </a:fontRef>
            </p:style>
          </p:cxnSp>
          <p:cxnSp>
            <p:nvCxnSpPr>
              <p:cNvPr id="76" name="Straight Arrow Connector 75"/>
              <p:cNvCxnSpPr/>
              <p:nvPr/>
            </p:nvCxnSpPr>
            <p:spPr>
              <a:xfrm flipH="1" flipV="1">
                <a:off x="7763605" y="1660430"/>
                <a:ext cx="341351" cy="508019"/>
              </a:xfrm>
              <a:prstGeom prst="straightConnector1">
                <a:avLst/>
              </a:prstGeom>
              <a:ln w="12700">
                <a:solidFill>
                  <a:schemeClr val="accent5"/>
                </a:solidFill>
                <a:headEnd type="none" w="sm" len="sm"/>
                <a:tailEnd type="none" w="sm" len="sm"/>
              </a:ln>
              <a:effectLst/>
            </p:spPr>
            <p:style>
              <a:lnRef idx="2">
                <a:schemeClr val="accent1"/>
              </a:lnRef>
              <a:fillRef idx="0">
                <a:schemeClr val="accent1"/>
              </a:fillRef>
              <a:effectRef idx="1">
                <a:schemeClr val="accent1"/>
              </a:effectRef>
              <a:fontRef idx="minor">
                <a:schemeClr val="tx1"/>
              </a:fontRef>
            </p:style>
          </p:cxnSp>
          <p:cxnSp>
            <p:nvCxnSpPr>
              <p:cNvPr id="81" name="Straight Arrow Connector 80"/>
              <p:cNvCxnSpPr/>
              <p:nvPr/>
            </p:nvCxnSpPr>
            <p:spPr>
              <a:xfrm flipH="1" flipV="1">
                <a:off x="7268250" y="1549301"/>
                <a:ext cx="365166" cy="3010010"/>
              </a:xfrm>
              <a:prstGeom prst="straightConnector1">
                <a:avLst/>
              </a:prstGeom>
              <a:ln w="12700">
                <a:solidFill>
                  <a:schemeClr val="accent5"/>
                </a:solidFill>
                <a:headEnd type="none" w="sm" len="sm"/>
                <a:tailEnd type="none" w="sm" len="sm"/>
              </a:ln>
              <a:effectLst/>
            </p:spPr>
            <p:style>
              <a:lnRef idx="2">
                <a:schemeClr val="accent1"/>
              </a:lnRef>
              <a:fillRef idx="0">
                <a:schemeClr val="accent1"/>
              </a:fillRef>
              <a:effectRef idx="1">
                <a:schemeClr val="accent1"/>
              </a:effectRef>
              <a:fontRef idx="minor">
                <a:schemeClr val="tx1"/>
              </a:fontRef>
            </p:style>
          </p:cxnSp>
        </p:grpSp>
      </p:grpSp>
      <p:pic>
        <p:nvPicPr>
          <p:cNvPr id="99333" name="Picture 5"/>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512888" y="1843088"/>
            <a:ext cx="2279650" cy="139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334" name="Picture 4" descr="icon.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717675" y="2874963"/>
            <a:ext cx="293688"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335" name="Picture 6"/>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2730500" y="1674813"/>
            <a:ext cx="5754688" cy="3249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9336" name="Group 89"/>
          <p:cNvGrpSpPr>
            <a:grpSpLocks/>
          </p:cNvGrpSpPr>
          <p:nvPr/>
        </p:nvGrpSpPr>
        <p:grpSpPr bwMode="auto">
          <a:xfrm>
            <a:off x="1581150" y="631825"/>
            <a:ext cx="5911850" cy="930275"/>
            <a:chOff x="1562100" y="638230"/>
            <a:chExt cx="5911850" cy="930220"/>
          </a:xfrm>
        </p:grpSpPr>
        <p:pic>
          <p:nvPicPr>
            <p:cNvPr id="99342" name="Picture 90"/>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4013200" y="890978"/>
              <a:ext cx="901700" cy="5123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343" name="Picture 91"/>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2463800" y="638230"/>
              <a:ext cx="1362907" cy="8095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344" name="Picture 92"/>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1562100" y="770328"/>
              <a:ext cx="901700" cy="5123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345" name="Picture 93"/>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4914900" y="758880"/>
              <a:ext cx="1362907" cy="8095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346" name="Picture 94"/>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6735382" y="876300"/>
              <a:ext cx="738568"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99337" name="Group 7"/>
          <p:cNvGrpSpPr>
            <a:grpSpLocks/>
          </p:cNvGrpSpPr>
          <p:nvPr/>
        </p:nvGrpSpPr>
        <p:grpSpPr bwMode="auto">
          <a:xfrm>
            <a:off x="4248150" y="2135188"/>
            <a:ext cx="706438" cy="912812"/>
            <a:chOff x="4247910" y="2134754"/>
            <a:chExt cx="706118" cy="912782"/>
          </a:xfrm>
        </p:grpSpPr>
        <p:pic>
          <p:nvPicPr>
            <p:cNvPr id="99338" name="Picture 81" descr="icon.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297138" y="2754928"/>
              <a:ext cx="292608" cy="292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339" name="Picture 82" descr="icon.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247910" y="2420231"/>
              <a:ext cx="292608" cy="292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340" name="Picture 84" descr="icon.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612193" y="2558047"/>
              <a:ext cx="292608" cy="292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341" name="Picture 85" descr="icon.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661420" y="2134754"/>
              <a:ext cx="292608" cy="292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1686353649"/>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descr="Donut_DSE_2.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88282" y="483518"/>
            <a:ext cx="4227934" cy="4227934"/>
          </a:xfrm>
          <a:prstGeom prst="rect">
            <a:avLst/>
          </a:prstGeom>
        </p:spPr>
      </p:pic>
      <p:sp>
        <p:nvSpPr>
          <p:cNvPr id="5" name="Shape 105"/>
          <p:cNvSpPr txBox="1"/>
          <p:nvPr/>
        </p:nvSpPr>
        <p:spPr>
          <a:xfrm>
            <a:off x="457200" y="4837112"/>
            <a:ext cx="1593849" cy="273049"/>
          </a:xfrm>
          <a:prstGeom prst="rect">
            <a:avLst/>
          </a:prstGeom>
          <a:no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BFBFBF"/>
              </a:buClr>
              <a:buSzPct val="25000"/>
              <a:buFont typeface="Arial"/>
              <a:buNone/>
            </a:pPr>
            <a:r>
              <a:rPr lang="en-US" sz="600" b="0" i="0" u="none" strike="noStrike" cap="none" dirty="0">
                <a:solidFill>
                  <a:srgbClr val="BFBFBF"/>
                </a:solidFill>
                <a:latin typeface="Arial"/>
                <a:ea typeface="Arial"/>
                <a:cs typeface="Arial"/>
                <a:sym typeface="Arial"/>
              </a:rPr>
              <a:t>© DataStax, All Rights Reserved.</a:t>
            </a:r>
          </a:p>
        </p:txBody>
      </p:sp>
      <p:sp>
        <p:nvSpPr>
          <p:cNvPr id="7" name="Title 1"/>
          <p:cNvSpPr>
            <a:spLocks noGrp="1"/>
          </p:cNvSpPr>
          <p:nvPr>
            <p:ph type="title"/>
          </p:nvPr>
        </p:nvSpPr>
        <p:spPr>
          <a:xfrm>
            <a:off x="381002" y="51470"/>
            <a:ext cx="7544152" cy="519112"/>
          </a:xfrm>
        </p:spPr>
        <p:txBody>
          <a:bodyPr>
            <a:normAutofit fontScale="90000"/>
          </a:bodyPr>
          <a:lstStyle/>
          <a:p>
            <a:r>
              <a:rPr lang="en-US" dirty="0" smtClean="0"/>
              <a:t>A Better Way</a:t>
            </a:r>
            <a:endParaRPr lang="en-US" dirty="0"/>
          </a:p>
        </p:txBody>
      </p:sp>
    </p:spTree>
    <p:extLst>
      <p:ext uri="{BB962C8B-B14F-4D97-AF65-F5344CB8AC3E}">
        <p14:creationId xmlns:p14="http://schemas.microsoft.com/office/powerpoint/2010/main" val="2301452838"/>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467543" y="744259"/>
            <a:ext cx="7992889" cy="707882"/>
          </a:xfrm>
          <a:prstGeom prst="rect">
            <a:avLst/>
          </a:prstGeom>
          <a:noFill/>
        </p:spPr>
        <p:txBody>
          <a:bodyPr wrap="square" lIns="91435" tIns="45718" rIns="91435" bIns="45718" rtlCol="0">
            <a:spAutoFit/>
          </a:bodyPr>
          <a:lstStyle/>
          <a:p>
            <a:pPr marL="285750" indent="-285750">
              <a:buFont typeface="Arial"/>
              <a:buChar char="•"/>
            </a:pPr>
            <a:r>
              <a:rPr lang="en-US" sz="2000" dirty="0" smtClean="0">
                <a:latin typeface="Helvetica Neue Light"/>
                <a:cs typeface="Helvetica Neue Light"/>
              </a:rPr>
              <a:t>Starts </a:t>
            </a:r>
            <a:r>
              <a:rPr lang="en-US" sz="2000" dirty="0">
                <a:latin typeface="Helvetica Neue Light"/>
                <a:cs typeface="Helvetica Neue Light"/>
              </a:rPr>
              <a:t>with </a:t>
            </a:r>
            <a:r>
              <a:rPr lang="en-US" sz="2000" dirty="0" smtClean="0">
                <a:latin typeface="Helvetica Neue Light"/>
                <a:cs typeface="Helvetica Neue Light"/>
              </a:rPr>
              <a:t>Apache </a:t>
            </a:r>
            <a:r>
              <a:rPr lang="en-US" sz="2000" dirty="0" smtClean="0">
                <a:solidFill>
                  <a:srgbClr val="000000"/>
                </a:solidFill>
                <a:latin typeface="Helvetica Neue Light"/>
                <a:cs typeface="Helvetica Neue Light"/>
              </a:rPr>
              <a:t>Cassandra</a:t>
            </a:r>
            <a:r>
              <a:rPr lang="en-US" sz="2000" baseline="30000" dirty="0" smtClean="0">
                <a:solidFill>
                  <a:srgbClr val="000000"/>
                </a:solidFill>
                <a:latin typeface="Helvetica Neue Light"/>
                <a:cs typeface="Helvetica Neue Light"/>
              </a:rPr>
              <a:t>T</a:t>
            </a:r>
            <a:r>
              <a:rPr lang="en-US" sz="2000" baseline="30000" dirty="0">
                <a:solidFill>
                  <a:srgbClr val="000000"/>
                </a:solidFill>
                <a:latin typeface="Helvetica Neue Light"/>
                <a:cs typeface="Helvetica Neue Light"/>
              </a:rPr>
              <a:t>M</a:t>
            </a:r>
            <a:r>
              <a:rPr lang="en-US" sz="2000" dirty="0" smtClean="0">
                <a:solidFill>
                  <a:srgbClr val="000000"/>
                </a:solidFill>
                <a:latin typeface="Helvetica Neue Light"/>
                <a:cs typeface="Helvetica Neue Light"/>
              </a:rPr>
              <a:t> </a:t>
            </a:r>
            <a:r>
              <a:rPr lang="en-US" sz="2000" dirty="0" smtClean="0">
                <a:latin typeface="Helvetica Neue Light"/>
                <a:cs typeface="Helvetica Neue Light"/>
              </a:rPr>
              <a:t>- always</a:t>
            </a:r>
            <a:r>
              <a:rPr lang="en-US" sz="2000" dirty="0">
                <a:latin typeface="Helvetica Neue Light"/>
                <a:cs typeface="Helvetica Neue Light"/>
              </a:rPr>
              <a:t>-on, distributed, high performance, best database for cloud applications. </a:t>
            </a:r>
          </a:p>
        </p:txBody>
      </p:sp>
      <p:sp>
        <p:nvSpPr>
          <p:cNvPr id="2" name="Title 1"/>
          <p:cNvSpPr>
            <a:spLocks noGrp="1"/>
          </p:cNvSpPr>
          <p:nvPr>
            <p:ph type="title"/>
          </p:nvPr>
        </p:nvSpPr>
        <p:spPr>
          <a:xfrm>
            <a:off x="381002" y="51470"/>
            <a:ext cx="7544152" cy="519112"/>
          </a:xfrm>
        </p:spPr>
        <p:txBody>
          <a:bodyPr>
            <a:normAutofit fontScale="90000"/>
          </a:bodyPr>
          <a:lstStyle/>
          <a:p>
            <a:r>
              <a:rPr lang="en-US" dirty="0" smtClean="0"/>
              <a:t>Overview of the DSE Solution</a:t>
            </a:r>
            <a:endParaRPr lang="en-US" dirty="0"/>
          </a:p>
        </p:txBody>
      </p:sp>
      <p:pic>
        <p:nvPicPr>
          <p:cNvPr id="6" name="Picture 5" descr="Donut_DSE_2.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72200" y="2808312"/>
            <a:ext cx="2067694" cy="2067694"/>
          </a:xfrm>
          <a:prstGeom prst="rect">
            <a:avLst/>
          </a:prstGeom>
        </p:spPr>
      </p:pic>
      <p:sp>
        <p:nvSpPr>
          <p:cNvPr id="8" name="Shape 105"/>
          <p:cNvSpPr txBox="1"/>
          <p:nvPr/>
        </p:nvSpPr>
        <p:spPr>
          <a:xfrm>
            <a:off x="457200" y="4837112"/>
            <a:ext cx="1593849" cy="273049"/>
          </a:xfrm>
          <a:prstGeom prst="rect">
            <a:avLst/>
          </a:prstGeom>
          <a:no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BFBFBF"/>
              </a:buClr>
              <a:buSzPct val="25000"/>
              <a:buFont typeface="Arial"/>
              <a:buNone/>
            </a:pPr>
            <a:r>
              <a:rPr lang="en-US" sz="600" b="0" i="0" u="none" strike="noStrike" cap="none" dirty="0">
                <a:solidFill>
                  <a:srgbClr val="BFBFBF"/>
                </a:solidFill>
                <a:latin typeface="Arial"/>
                <a:ea typeface="Arial"/>
                <a:cs typeface="Arial"/>
                <a:sym typeface="Arial"/>
              </a:rPr>
              <a:t>© DataStax, All Rights Reserved.</a:t>
            </a:r>
          </a:p>
        </p:txBody>
      </p:sp>
    </p:spTree>
    <p:extLst>
      <p:ext uri="{BB962C8B-B14F-4D97-AF65-F5344CB8AC3E}">
        <p14:creationId xmlns:p14="http://schemas.microsoft.com/office/powerpoint/2010/main" val="1790364839"/>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3513030" y="1568267"/>
            <a:ext cx="1714921" cy="1651559"/>
            <a:chOff x="1215756" y="3066378"/>
            <a:chExt cx="1714921" cy="1651559"/>
          </a:xfrm>
        </p:grpSpPr>
        <p:grpSp>
          <p:nvGrpSpPr>
            <p:cNvPr id="8" name="Group 7"/>
            <p:cNvGrpSpPr/>
            <p:nvPr/>
          </p:nvGrpSpPr>
          <p:grpSpPr>
            <a:xfrm>
              <a:off x="1410635" y="3066378"/>
              <a:ext cx="1325165" cy="1651559"/>
              <a:chOff x="3969254" y="2766594"/>
              <a:chExt cx="1243584" cy="1607280"/>
            </a:xfrm>
          </p:grpSpPr>
          <p:sp>
            <p:nvSpPr>
              <p:cNvPr id="11" name="Oval 10"/>
              <p:cNvSpPr/>
              <p:nvPr/>
            </p:nvSpPr>
            <p:spPr>
              <a:xfrm>
                <a:off x="3969254" y="2956610"/>
                <a:ext cx="1243584" cy="1241200"/>
              </a:xfrm>
              <a:prstGeom prst="ellipse">
                <a:avLst/>
              </a:prstGeom>
              <a:noFill/>
              <a:ln w="101600" cap="flat" cmpd="sng" algn="ctr">
                <a:solidFill>
                  <a:srgbClr val="206378"/>
                </a:solidFill>
                <a:prstDash val="solid"/>
                <a:round/>
                <a:headEnd type="none" w="med" len="med"/>
                <a:tailEnd type="none" w="med" len="med"/>
              </a:ln>
              <a:effectLst/>
              <a:scene3d>
                <a:camera prst="orthographicFront"/>
                <a:lightRig rig="balanced" dir="t">
                  <a:rot lat="0" lon="0" rev="0"/>
                </a:lightRig>
              </a:scene3d>
              <a:sp3d prstMaterial="matte">
                <a:contourClr>
                  <a:schemeClr val="accent1">
                    <a:tint val="100000"/>
                    <a:shade val="100000"/>
                    <a:hueMod val="100000"/>
                    <a:satMod val="100000"/>
                  </a:schemeClr>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cap="all" spc="600" dirty="0">
                  <a:solidFill>
                    <a:schemeClr val="tx1"/>
                  </a:solidFill>
                  <a:latin typeface="Helvetica"/>
                  <a:cs typeface="Helvetica"/>
                </a:endParaRPr>
              </a:p>
            </p:txBody>
          </p:sp>
          <p:sp>
            <p:nvSpPr>
              <p:cNvPr id="12" name="Flowchart: Connector 13"/>
              <p:cNvSpPr/>
              <p:nvPr/>
            </p:nvSpPr>
            <p:spPr>
              <a:xfrm>
                <a:off x="4400210" y="2766594"/>
                <a:ext cx="365760" cy="359274"/>
              </a:xfrm>
              <a:prstGeom prst="flowChartConnector">
                <a:avLst/>
              </a:prstGeom>
              <a:solidFill>
                <a:srgbClr val="B65B32"/>
              </a:solidFill>
              <a:ln w="381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lowchart: Connector 13"/>
              <p:cNvSpPr/>
              <p:nvPr/>
            </p:nvSpPr>
            <p:spPr>
              <a:xfrm>
                <a:off x="4400210" y="4014600"/>
                <a:ext cx="365760" cy="359274"/>
              </a:xfrm>
              <a:prstGeom prst="flowChartConnector">
                <a:avLst/>
              </a:prstGeom>
              <a:solidFill>
                <a:srgbClr val="B65B32"/>
              </a:solidFill>
              <a:ln w="381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Flowchart: Connector 13"/>
            <p:cNvSpPr/>
            <p:nvPr/>
          </p:nvSpPr>
          <p:spPr>
            <a:xfrm>
              <a:off x="1215756" y="3684569"/>
              <a:ext cx="389755" cy="369171"/>
            </a:xfrm>
            <a:prstGeom prst="flowChartConnector">
              <a:avLst/>
            </a:prstGeom>
            <a:solidFill>
              <a:srgbClr val="B65B32"/>
            </a:solidFill>
            <a:ln w="381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lowchart: Connector 13"/>
            <p:cNvSpPr/>
            <p:nvPr/>
          </p:nvSpPr>
          <p:spPr>
            <a:xfrm>
              <a:off x="2540922" y="3684569"/>
              <a:ext cx="389755" cy="369171"/>
            </a:xfrm>
            <a:prstGeom prst="flowChartConnector">
              <a:avLst/>
            </a:prstGeom>
            <a:solidFill>
              <a:srgbClr val="B65B32"/>
            </a:solidFill>
            <a:ln w="381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p:cNvGrpSpPr/>
          <p:nvPr/>
        </p:nvGrpSpPr>
        <p:grpSpPr>
          <a:xfrm>
            <a:off x="683572" y="1568267"/>
            <a:ext cx="1325165" cy="1651559"/>
            <a:chOff x="3969254" y="2766594"/>
            <a:chExt cx="1243584" cy="1607280"/>
          </a:xfrm>
        </p:grpSpPr>
        <p:sp>
          <p:nvSpPr>
            <p:cNvPr id="15" name="Oval 14"/>
            <p:cNvSpPr/>
            <p:nvPr/>
          </p:nvSpPr>
          <p:spPr>
            <a:xfrm>
              <a:off x="3969254" y="2956610"/>
              <a:ext cx="1243584" cy="1241200"/>
            </a:xfrm>
            <a:prstGeom prst="ellipse">
              <a:avLst/>
            </a:prstGeom>
            <a:noFill/>
            <a:ln w="101600" cap="flat" cmpd="sng" algn="ctr">
              <a:solidFill>
                <a:srgbClr val="206378"/>
              </a:solidFill>
              <a:prstDash val="solid"/>
              <a:round/>
              <a:headEnd type="none" w="med" len="med"/>
              <a:tailEnd type="none" w="med" len="med"/>
            </a:ln>
            <a:effectLst/>
            <a:scene3d>
              <a:camera prst="orthographicFront"/>
              <a:lightRig rig="balanced" dir="t">
                <a:rot lat="0" lon="0" rev="0"/>
              </a:lightRig>
            </a:scene3d>
            <a:sp3d prstMaterial="matte">
              <a:contourClr>
                <a:schemeClr val="accent1">
                  <a:tint val="100000"/>
                  <a:shade val="100000"/>
                  <a:hueMod val="100000"/>
                  <a:satMod val="100000"/>
                </a:schemeClr>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cap="all" spc="600" dirty="0">
                <a:solidFill>
                  <a:schemeClr val="tx1"/>
                </a:solidFill>
                <a:latin typeface="Helvetica"/>
                <a:cs typeface="Helvetica"/>
              </a:endParaRPr>
            </a:p>
          </p:txBody>
        </p:sp>
        <p:sp>
          <p:nvSpPr>
            <p:cNvPr id="16" name="Flowchart: Connector 13"/>
            <p:cNvSpPr/>
            <p:nvPr/>
          </p:nvSpPr>
          <p:spPr>
            <a:xfrm>
              <a:off x="4400210" y="2766594"/>
              <a:ext cx="365760" cy="359274"/>
            </a:xfrm>
            <a:prstGeom prst="flowChartConnector">
              <a:avLst/>
            </a:prstGeom>
            <a:solidFill>
              <a:srgbClr val="B65B32"/>
            </a:solidFill>
            <a:ln w="381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lowchart: Connector 13"/>
            <p:cNvSpPr/>
            <p:nvPr/>
          </p:nvSpPr>
          <p:spPr>
            <a:xfrm>
              <a:off x="4400210" y="4014600"/>
              <a:ext cx="365760" cy="359274"/>
            </a:xfrm>
            <a:prstGeom prst="flowChartConnector">
              <a:avLst/>
            </a:prstGeom>
            <a:solidFill>
              <a:srgbClr val="B65B32"/>
            </a:solidFill>
            <a:ln w="381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p:cNvGrpSpPr/>
          <p:nvPr/>
        </p:nvGrpSpPr>
        <p:grpSpPr>
          <a:xfrm>
            <a:off x="6732244" y="1568267"/>
            <a:ext cx="1714921" cy="1651559"/>
            <a:chOff x="5791501" y="3227960"/>
            <a:chExt cx="1714921" cy="1651559"/>
          </a:xfrm>
        </p:grpSpPr>
        <p:grpSp>
          <p:nvGrpSpPr>
            <p:cNvPr id="19" name="Group 18"/>
            <p:cNvGrpSpPr/>
            <p:nvPr/>
          </p:nvGrpSpPr>
          <p:grpSpPr>
            <a:xfrm>
              <a:off x="5791501" y="3227960"/>
              <a:ext cx="1714921" cy="1651559"/>
              <a:chOff x="1215756" y="3066378"/>
              <a:chExt cx="1714921" cy="1651559"/>
            </a:xfrm>
          </p:grpSpPr>
          <p:grpSp>
            <p:nvGrpSpPr>
              <p:cNvPr id="25" name="Group 24"/>
              <p:cNvGrpSpPr/>
              <p:nvPr/>
            </p:nvGrpSpPr>
            <p:grpSpPr>
              <a:xfrm>
                <a:off x="1410635" y="3066378"/>
                <a:ext cx="1325165" cy="1651559"/>
                <a:chOff x="3969254" y="2766594"/>
                <a:chExt cx="1243584" cy="1607280"/>
              </a:xfrm>
            </p:grpSpPr>
            <p:sp>
              <p:nvSpPr>
                <p:cNvPr id="28" name="Oval 27"/>
                <p:cNvSpPr/>
                <p:nvPr/>
              </p:nvSpPr>
              <p:spPr>
                <a:xfrm>
                  <a:off x="3969254" y="2956610"/>
                  <a:ext cx="1243584" cy="1241200"/>
                </a:xfrm>
                <a:prstGeom prst="ellipse">
                  <a:avLst/>
                </a:prstGeom>
                <a:noFill/>
                <a:ln w="101600" cap="flat" cmpd="sng" algn="ctr">
                  <a:solidFill>
                    <a:srgbClr val="206378"/>
                  </a:solidFill>
                  <a:prstDash val="solid"/>
                  <a:round/>
                  <a:headEnd type="none" w="med" len="med"/>
                  <a:tailEnd type="none" w="med" len="med"/>
                </a:ln>
                <a:effectLst/>
                <a:scene3d>
                  <a:camera prst="orthographicFront"/>
                  <a:lightRig rig="balanced" dir="t">
                    <a:rot lat="0" lon="0" rev="0"/>
                  </a:lightRig>
                </a:scene3d>
                <a:sp3d prstMaterial="matte">
                  <a:contourClr>
                    <a:schemeClr val="accent1">
                      <a:tint val="100000"/>
                      <a:shade val="100000"/>
                      <a:hueMod val="100000"/>
                      <a:satMod val="100000"/>
                    </a:schemeClr>
                  </a:contourClr>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800" cap="all" spc="600" dirty="0">
                    <a:solidFill>
                      <a:schemeClr val="tx1"/>
                    </a:solidFill>
                    <a:latin typeface="Helvetica"/>
                    <a:cs typeface="Helvetica"/>
                  </a:endParaRPr>
                </a:p>
              </p:txBody>
            </p:sp>
            <p:sp>
              <p:nvSpPr>
                <p:cNvPr id="29" name="Flowchart: Connector 13"/>
                <p:cNvSpPr/>
                <p:nvPr/>
              </p:nvSpPr>
              <p:spPr>
                <a:xfrm>
                  <a:off x="4400210" y="2766594"/>
                  <a:ext cx="365760" cy="359274"/>
                </a:xfrm>
                <a:prstGeom prst="flowChartConnector">
                  <a:avLst/>
                </a:prstGeom>
                <a:solidFill>
                  <a:srgbClr val="B65B32"/>
                </a:solidFill>
                <a:ln w="381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lowchart: Connector 13"/>
                <p:cNvSpPr/>
                <p:nvPr/>
              </p:nvSpPr>
              <p:spPr>
                <a:xfrm>
                  <a:off x="4400210" y="4014600"/>
                  <a:ext cx="365760" cy="359274"/>
                </a:xfrm>
                <a:prstGeom prst="flowChartConnector">
                  <a:avLst/>
                </a:prstGeom>
                <a:solidFill>
                  <a:srgbClr val="B65B32"/>
                </a:solidFill>
                <a:ln w="381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6" name="Flowchart: Connector 13"/>
              <p:cNvSpPr/>
              <p:nvPr/>
            </p:nvSpPr>
            <p:spPr>
              <a:xfrm>
                <a:off x="1215756" y="3684569"/>
                <a:ext cx="389755" cy="369171"/>
              </a:xfrm>
              <a:prstGeom prst="flowChartConnector">
                <a:avLst/>
              </a:prstGeom>
              <a:solidFill>
                <a:srgbClr val="B65B32"/>
              </a:solidFill>
              <a:ln w="381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lowchart: Connector 13"/>
              <p:cNvSpPr/>
              <p:nvPr/>
            </p:nvSpPr>
            <p:spPr>
              <a:xfrm>
                <a:off x="2540922" y="3684569"/>
                <a:ext cx="389755" cy="369171"/>
              </a:xfrm>
              <a:prstGeom prst="flowChartConnector">
                <a:avLst/>
              </a:prstGeom>
              <a:solidFill>
                <a:srgbClr val="B65B32"/>
              </a:solidFill>
              <a:ln w="381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Flowchart: Connector 13"/>
            <p:cNvSpPr/>
            <p:nvPr/>
          </p:nvSpPr>
          <p:spPr>
            <a:xfrm>
              <a:off x="5986378" y="3412546"/>
              <a:ext cx="389755" cy="369171"/>
            </a:xfrm>
            <a:prstGeom prst="flowChartConnector">
              <a:avLst/>
            </a:prstGeom>
            <a:solidFill>
              <a:srgbClr val="B65B32"/>
            </a:solidFill>
            <a:ln w="381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lowchart: Connector 13"/>
            <p:cNvSpPr/>
            <p:nvPr/>
          </p:nvSpPr>
          <p:spPr>
            <a:xfrm>
              <a:off x="5943900" y="4325761"/>
              <a:ext cx="389755" cy="369171"/>
            </a:xfrm>
            <a:prstGeom prst="flowChartConnector">
              <a:avLst/>
            </a:prstGeom>
            <a:solidFill>
              <a:srgbClr val="B65B32"/>
            </a:solidFill>
            <a:ln w="381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lowchart: Connector 13"/>
            <p:cNvSpPr/>
            <p:nvPr/>
          </p:nvSpPr>
          <p:spPr>
            <a:xfrm>
              <a:off x="6937919" y="3412546"/>
              <a:ext cx="389755" cy="369171"/>
            </a:xfrm>
            <a:prstGeom prst="flowChartConnector">
              <a:avLst/>
            </a:prstGeom>
            <a:solidFill>
              <a:srgbClr val="B65B32"/>
            </a:solidFill>
            <a:ln w="381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lowchart: Connector 13"/>
            <p:cNvSpPr/>
            <p:nvPr/>
          </p:nvSpPr>
          <p:spPr>
            <a:xfrm>
              <a:off x="6937919" y="4348765"/>
              <a:ext cx="389755" cy="369171"/>
            </a:xfrm>
            <a:prstGeom prst="flowChartConnector">
              <a:avLst/>
            </a:prstGeom>
            <a:solidFill>
              <a:srgbClr val="B65B32"/>
            </a:solidFill>
            <a:ln w="38100" cap="flat" cmpd="sng" algn="ctr">
              <a:solidFill>
                <a:schemeClr val="bg1"/>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extBox 1"/>
          <p:cNvSpPr txBox="1"/>
          <p:nvPr/>
        </p:nvSpPr>
        <p:spPr>
          <a:xfrm>
            <a:off x="899596" y="2144327"/>
            <a:ext cx="898927" cy="523220"/>
          </a:xfrm>
          <a:prstGeom prst="rect">
            <a:avLst/>
          </a:prstGeom>
          <a:noFill/>
        </p:spPr>
        <p:txBody>
          <a:bodyPr wrap="none" lIns="91432" tIns="45716" rIns="91432" bIns="45716" rtlCol="0">
            <a:spAutoFit/>
          </a:bodyPr>
          <a:lstStyle/>
          <a:p>
            <a:r>
              <a:rPr lang="en-US" sz="1400" dirty="0">
                <a:latin typeface="Helvetica Neue Light"/>
                <a:cs typeface="Helvetica Neue Light"/>
              </a:rPr>
              <a:t>100,000</a:t>
            </a:r>
          </a:p>
          <a:p>
            <a:r>
              <a:rPr lang="en-US" sz="1400" dirty="0">
                <a:latin typeface="Helvetica Neue Light"/>
                <a:cs typeface="Helvetica Neue Light"/>
              </a:rPr>
              <a:t>Txns/sec</a:t>
            </a:r>
          </a:p>
        </p:txBody>
      </p:sp>
      <p:sp>
        <p:nvSpPr>
          <p:cNvPr id="31" name="TextBox 30"/>
          <p:cNvSpPr txBox="1"/>
          <p:nvPr/>
        </p:nvSpPr>
        <p:spPr>
          <a:xfrm>
            <a:off x="3961109" y="2144327"/>
            <a:ext cx="898927" cy="523220"/>
          </a:xfrm>
          <a:prstGeom prst="rect">
            <a:avLst/>
          </a:prstGeom>
          <a:noFill/>
        </p:spPr>
        <p:txBody>
          <a:bodyPr wrap="none" lIns="91432" tIns="45716" rIns="91432" bIns="45716" rtlCol="0">
            <a:spAutoFit/>
          </a:bodyPr>
          <a:lstStyle/>
          <a:p>
            <a:r>
              <a:rPr lang="en-US" sz="1400" dirty="0">
                <a:latin typeface="Helvetica Neue Light"/>
                <a:cs typeface="Helvetica Neue Light"/>
              </a:rPr>
              <a:t>200,000</a:t>
            </a:r>
          </a:p>
          <a:p>
            <a:r>
              <a:rPr lang="en-US" sz="1400" dirty="0">
                <a:latin typeface="Helvetica Neue Light"/>
                <a:cs typeface="Helvetica Neue Light"/>
              </a:rPr>
              <a:t>Txns/sec</a:t>
            </a:r>
          </a:p>
        </p:txBody>
      </p:sp>
      <p:sp>
        <p:nvSpPr>
          <p:cNvPr id="32" name="TextBox 31"/>
          <p:cNvSpPr txBox="1"/>
          <p:nvPr/>
        </p:nvSpPr>
        <p:spPr>
          <a:xfrm>
            <a:off x="7164292" y="2144327"/>
            <a:ext cx="898927" cy="523220"/>
          </a:xfrm>
          <a:prstGeom prst="rect">
            <a:avLst/>
          </a:prstGeom>
          <a:noFill/>
        </p:spPr>
        <p:txBody>
          <a:bodyPr wrap="none" lIns="91432" tIns="45716" rIns="91432" bIns="45716" rtlCol="0">
            <a:spAutoFit/>
          </a:bodyPr>
          <a:lstStyle/>
          <a:p>
            <a:r>
              <a:rPr lang="en-US" sz="1400" dirty="0">
                <a:latin typeface="Helvetica Neue Light"/>
                <a:cs typeface="Helvetica Neue Light"/>
              </a:rPr>
              <a:t>400,000</a:t>
            </a:r>
          </a:p>
          <a:p>
            <a:r>
              <a:rPr lang="en-US" sz="1400" dirty="0">
                <a:latin typeface="Helvetica Neue Light"/>
                <a:cs typeface="Helvetica Neue Light"/>
              </a:rPr>
              <a:t>Txns/sec</a:t>
            </a:r>
          </a:p>
        </p:txBody>
      </p:sp>
      <p:cxnSp>
        <p:nvCxnSpPr>
          <p:cNvPr id="33" name="Straight Arrow Connector 32"/>
          <p:cNvCxnSpPr/>
          <p:nvPr/>
        </p:nvCxnSpPr>
        <p:spPr>
          <a:xfrm>
            <a:off x="2339752" y="2360351"/>
            <a:ext cx="864096"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p:nvPr/>
        </p:nvCxnSpPr>
        <p:spPr>
          <a:xfrm>
            <a:off x="5580112" y="2360351"/>
            <a:ext cx="864096"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5" name="Shape 105"/>
          <p:cNvSpPr txBox="1"/>
          <p:nvPr/>
        </p:nvSpPr>
        <p:spPr>
          <a:xfrm>
            <a:off x="457200" y="4837112"/>
            <a:ext cx="1593849" cy="273049"/>
          </a:xfrm>
          <a:prstGeom prst="rect">
            <a:avLst/>
          </a:prstGeom>
          <a:no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BFBFBF"/>
              </a:buClr>
              <a:buSzPct val="25000"/>
              <a:buFont typeface="Arial"/>
              <a:buNone/>
            </a:pPr>
            <a:r>
              <a:rPr lang="en-US" sz="600" b="0" i="0" u="none" strike="noStrike" cap="none" dirty="0">
                <a:solidFill>
                  <a:srgbClr val="BFBFBF"/>
                </a:solidFill>
                <a:latin typeface="Arial"/>
                <a:ea typeface="Arial"/>
                <a:cs typeface="Arial"/>
                <a:sym typeface="Arial"/>
              </a:rPr>
              <a:t>© DataStax, All Rights Reserved.</a:t>
            </a:r>
          </a:p>
        </p:txBody>
      </p:sp>
      <p:sp>
        <p:nvSpPr>
          <p:cNvPr id="36" name="Shape 333"/>
          <p:cNvSpPr txBox="1">
            <a:spLocks/>
          </p:cNvSpPr>
          <p:nvPr/>
        </p:nvSpPr>
        <p:spPr>
          <a:xfrm>
            <a:off x="457200" y="123478"/>
            <a:ext cx="8229600" cy="857250"/>
          </a:xfrm>
          <a:prstGeom prst="rect">
            <a:avLst/>
          </a:prstGeom>
          <a:noFill/>
          <a:ln>
            <a:noFill/>
          </a:ln>
        </p:spPr>
        <p:txBody>
          <a:bodyPr vert="horz" lIns="91425" tIns="45700" rIns="91425" bIns="45700" rtlCol="0" anchor="ctr" anchorCtr="0">
            <a:noAutofit/>
          </a:bodyPr>
          <a:lstStyle>
            <a:lvl1pPr algn="l" defTabSz="914308" rtl="0" eaLnBrk="1" latinLnBrk="0" hangingPunct="1">
              <a:spcBef>
                <a:spcPts val="0"/>
              </a:spcBef>
              <a:buNone/>
              <a:defRPr sz="3200" b="0" i="0" kern="1200">
                <a:solidFill>
                  <a:schemeClr val="accent1"/>
                </a:solidFill>
                <a:latin typeface="HelveticaNeueLT Std Lt"/>
                <a:ea typeface="+mj-ea"/>
                <a:cs typeface="HelveticaNeueLT Std Lt"/>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pPr>
              <a:buClr>
                <a:schemeClr val="accent1"/>
              </a:buClr>
              <a:buSzPct val="25000"/>
            </a:pPr>
            <a:r>
              <a:rPr lang="en-US" dirty="0" smtClean="0"/>
              <a:t>Do the Math</a:t>
            </a:r>
            <a:endParaRPr lang="en-US" dirty="0">
              <a:latin typeface="Arial"/>
              <a:ea typeface="Arial"/>
              <a:cs typeface="Arial"/>
              <a:sym typeface="Arial"/>
            </a:endParaRPr>
          </a:p>
        </p:txBody>
      </p:sp>
    </p:spTree>
    <p:extLst>
      <p:ext uri="{BB962C8B-B14F-4D97-AF65-F5344CB8AC3E}">
        <p14:creationId xmlns:p14="http://schemas.microsoft.com/office/powerpoint/2010/main" val="2765265982"/>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8" y="195486"/>
            <a:ext cx="8441267" cy="449517"/>
          </a:xfrm>
        </p:spPr>
        <p:txBody>
          <a:bodyPr>
            <a:noAutofit/>
          </a:bodyPr>
          <a:lstStyle/>
          <a:p>
            <a:r>
              <a:rPr lang="en-US" dirty="0"/>
              <a:t>End Point Benchmark</a:t>
            </a:r>
          </a:p>
        </p:txBody>
      </p:sp>
      <p:sp>
        <p:nvSpPr>
          <p:cNvPr id="8" name="TextBox 7"/>
          <p:cNvSpPr txBox="1"/>
          <p:nvPr/>
        </p:nvSpPr>
        <p:spPr>
          <a:xfrm>
            <a:off x="467544" y="649020"/>
            <a:ext cx="8137091" cy="338546"/>
          </a:xfrm>
          <a:prstGeom prst="rect">
            <a:avLst/>
          </a:prstGeom>
          <a:noFill/>
        </p:spPr>
        <p:txBody>
          <a:bodyPr wrap="none" lIns="91432" tIns="45716" rIns="91432" bIns="45716" rtlCol="0">
            <a:spAutoFit/>
          </a:bodyPr>
          <a:lstStyle/>
          <a:p>
            <a:r>
              <a:rPr lang="en-US" sz="1600" dirty="0" smtClean="0">
                <a:solidFill>
                  <a:schemeClr val="tx1">
                    <a:lumMod val="75000"/>
                    <a:lumOff val="25000"/>
                  </a:schemeClr>
                </a:solidFill>
                <a:latin typeface="Helvetica Neue Light"/>
                <a:cs typeface="Helvetica Neue Light"/>
              </a:rPr>
              <a:t>DataStax Enterprise </a:t>
            </a:r>
            <a:r>
              <a:rPr lang="en-US" sz="1600" dirty="0" smtClean="0">
                <a:solidFill>
                  <a:schemeClr val="tx1">
                    <a:lumMod val="75000"/>
                    <a:lumOff val="25000"/>
                  </a:schemeClr>
                </a:solidFill>
                <a:latin typeface="Helvetica Neue Light"/>
                <a:cs typeface="Helvetica Neue Light"/>
              </a:rPr>
              <a:t>beat </a:t>
            </a:r>
            <a:r>
              <a:rPr lang="en-US" sz="1600" dirty="0">
                <a:solidFill>
                  <a:schemeClr val="tx1">
                    <a:lumMod val="75000"/>
                    <a:lumOff val="25000"/>
                  </a:schemeClr>
                </a:solidFill>
                <a:latin typeface="Helvetica Neue Light"/>
                <a:cs typeface="Helvetica Neue Light"/>
              </a:rPr>
              <a:t>Couchbase, MongoDB and HBase by a wide margin in every test</a:t>
            </a:r>
          </a:p>
        </p:txBody>
      </p:sp>
      <p:sp>
        <p:nvSpPr>
          <p:cNvPr id="9" name="TextBox 8"/>
          <p:cNvSpPr txBox="1"/>
          <p:nvPr/>
        </p:nvSpPr>
        <p:spPr>
          <a:xfrm>
            <a:off x="2843808" y="4515966"/>
            <a:ext cx="3656663" cy="307768"/>
          </a:xfrm>
          <a:prstGeom prst="rect">
            <a:avLst/>
          </a:prstGeom>
          <a:noFill/>
        </p:spPr>
        <p:txBody>
          <a:bodyPr wrap="none" lIns="91432" tIns="45716" rIns="91432" bIns="45716" rtlCol="0">
            <a:spAutoFit/>
          </a:bodyPr>
          <a:lstStyle/>
          <a:p>
            <a:r>
              <a:rPr lang="en-US" sz="1400" dirty="0">
                <a:solidFill>
                  <a:schemeClr val="tx1">
                    <a:lumMod val="75000"/>
                    <a:lumOff val="25000"/>
                  </a:schemeClr>
                </a:solidFill>
                <a:latin typeface="Helvetica Neue Light"/>
                <a:cs typeface="Helvetica Neue Light"/>
              </a:rPr>
              <a:t>Available as </a:t>
            </a:r>
            <a:r>
              <a:rPr lang="en-US" sz="1400" dirty="0" smtClean="0">
                <a:solidFill>
                  <a:schemeClr val="tx1">
                    <a:lumMod val="75000"/>
                    <a:lumOff val="25000"/>
                  </a:schemeClr>
                </a:solidFill>
                <a:latin typeface="Helvetica Neue Light"/>
                <a:cs typeface="Helvetica Neue Light"/>
              </a:rPr>
              <a:t>a whitepaper </a:t>
            </a:r>
            <a:r>
              <a:rPr lang="en-US" sz="1400" dirty="0">
                <a:solidFill>
                  <a:schemeClr val="tx1">
                    <a:lumMod val="75000"/>
                    <a:lumOff val="25000"/>
                  </a:schemeClr>
                </a:solidFill>
                <a:latin typeface="Helvetica Neue Light"/>
                <a:cs typeface="Helvetica Neue Light"/>
              </a:rPr>
              <a:t>on </a:t>
            </a:r>
            <a:r>
              <a:rPr lang="en-US" sz="1400" dirty="0" err="1" smtClean="0">
                <a:solidFill>
                  <a:schemeClr val="tx1">
                    <a:lumMod val="75000"/>
                    <a:lumOff val="25000"/>
                  </a:schemeClr>
                </a:solidFill>
                <a:latin typeface="Helvetica Neue Light"/>
                <a:cs typeface="Helvetica Neue Light"/>
              </a:rPr>
              <a:t>DataStax.com</a:t>
            </a:r>
            <a:endParaRPr lang="en-US" sz="1400" dirty="0">
              <a:solidFill>
                <a:schemeClr val="tx1">
                  <a:lumMod val="75000"/>
                  <a:lumOff val="25000"/>
                </a:schemeClr>
              </a:solidFill>
              <a:latin typeface="Helvetica Neue Light"/>
              <a:cs typeface="Helvetica Neue Light"/>
            </a:endParaRPr>
          </a:p>
        </p:txBody>
      </p:sp>
      <p:graphicFrame>
        <p:nvGraphicFramePr>
          <p:cNvPr id="11" name="Chart 10"/>
          <p:cNvGraphicFramePr/>
          <p:nvPr>
            <p:extLst>
              <p:ext uri="{D42A27DB-BD31-4B8C-83A1-F6EECF244321}">
                <p14:modId xmlns:p14="http://schemas.microsoft.com/office/powerpoint/2010/main" val="1454681199"/>
              </p:ext>
            </p:extLst>
          </p:nvPr>
        </p:nvGraphicFramePr>
        <p:xfrm>
          <a:off x="685651" y="1577029"/>
          <a:ext cx="3632200" cy="2782888"/>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2" name="Chart 11"/>
          <p:cNvGraphicFramePr/>
          <p:nvPr>
            <p:extLst>
              <p:ext uri="{D42A27DB-BD31-4B8C-83A1-F6EECF244321}">
                <p14:modId xmlns:p14="http://schemas.microsoft.com/office/powerpoint/2010/main" val="1482162327"/>
              </p:ext>
            </p:extLst>
          </p:nvPr>
        </p:nvGraphicFramePr>
        <p:xfrm>
          <a:off x="4800451" y="1577029"/>
          <a:ext cx="3632200" cy="2782888"/>
        </p:xfrm>
        <a:graphic>
          <a:graphicData uri="http://schemas.openxmlformats.org/drawingml/2006/chart">
            <c:chart xmlns:c="http://schemas.openxmlformats.org/drawingml/2006/chart" xmlns:r="http://schemas.openxmlformats.org/officeDocument/2006/relationships" r:id="rId4"/>
          </a:graphicData>
        </a:graphic>
      </p:graphicFrame>
      <p:sp>
        <p:nvSpPr>
          <p:cNvPr id="13" name="TextBox 12"/>
          <p:cNvSpPr txBox="1"/>
          <p:nvPr/>
        </p:nvSpPr>
        <p:spPr>
          <a:xfrm>
            <a:off x="669239" y="1131591"/>
            <a:ext cx="3632200" cy="430887"/>
          </a:xfrm>
          <a:prstGeom prst="rect">
            <a:avLst/>
          </a:prstGeom>
          <a:noFill/>
        </p:spPr>
        <p:txBody>
          <a:bodyPr wrap="square" lIns="91432" tIns="45716" rIns="91432" bIns="45716" rtlCol="0">
            <a:spAutoFit/>
          </a:bodyPr>
          <a:lstStyle/>
          <a:p>
            <a:pPr algn="ctr"/>
            <a:r>
              <a:rPr lang="en-US" sz="1100" dirty="0">
                <a:solidFill>
                  <a:schemeClr val="tx1">
                    <a:lumMod val="75000"/>
                    <a:lumOff val="25000"/>
                  </a:schemeClr>
                </a:solidFill>
                <a:latin typeface="Helvetica Neue Light"/>
                <a:cs typeface="Helvetica Neue Light"/>
              </a:rPr>
              <a:t>Read-Mostly </a:t>
            </a:r>
          </a:p>
          <a:p>
            <a:pPr algn="ctr"/>
            <a:r>
              <a:rPr lang="en-US" sz="1100" dirty="0">
                <a:solidFill>
                  <a:schemeClr val="tx1">
                    <a:lumMod val="75000"/>
                    <a:lumOff val="25000"/>
                  </a:schemeClr>
                </a:solidFill>
                <a:latin typeface="Helvetica Neue Light"/>
                <a:cs typeface="Helvetica Neue Light"/>
              </a:rPr>
              <a:t>(90% reads; 10% updates) </a:t>
            </a:r>
          </a:p>
        </p:txBody>
      </p:sp>
      <p:sp>
        <p:nvSpPr>
          <p:cNvPr id="14" name="TextBox 13"/>
          <p:cNvSpPr txBox="1"/>
          <p:nvPr/>
        </p:nvSpPr>
        <p:spPr>
          <a:xfrm>
            <a:off x="4828232" y="1131591"/>
            <a:ext cx="3632200" cy="430887"/>
          </a:xfrm>
          <a:prstGeom prst="rect">
            <a:avLst/>
          </a:prstGeom>
          <a:noFill/>
        </p:spPr>
        <p:txBody>
          <a:bodyPr wrap="square" lIns="91432" tIns="45716" rIns="91432" bIns="45716" rtlCol="0">
            <a:spAutoFit/>
          </a:bodyPr>
          <a:lstStyle/>
          <a:p>
            <a:pPr algn="ctr"/>
            <a:r>
              <a:rPr lang="en-US" sz="1100" dirty="0">
                <a:solidFill>
                  <a:schemeClr val="tx1">
                    <a:lumMod val="75000"/>
                    <a:lumOff val="25000"/>
                  </a:schemeClr>
                </a:solidFill>
                <a:latin typeface="Helvetica Neue Light"/>
                <a:cs typeface="Helvetica Neue Light"/>
              </a:rPr>
              <a:t>Balanced </a:t>
            </a:r>
          </a:p>
          <a:p>
            <a:pPr algn="ctr"/>
            <a:r>
              <a:rPr lang="en-US" sz="1100" dirty="0">
                <a:solidFill>
                  <a:schemeClr val="tx1">
                    <a:lumMod val="75000"/>
                    <a:lumOff val="25000"/>
                  </a:schemeClr>
                </a:solidFill>
                <a:latin typeface="Helvetica Neue Light"/>
                <a:cs typeface="Helvetica Neue Light"/>
              </a:rPr>
              <a:t>(50% reads; 50% updates) </a:t>
            </a:r>
          </a:p>
        </p:txBody>
      </p:sp>
      <p:sp>
        <p:nvSpPr>
          <p:cNvPr id="10" name="Shape 105"/>
          <p:cNvSpPr txBox="1"/>
          <p:nvPr/>
        </p:nvSpPr>
        <p:spPr>
          <a:xfrm>
            <a:off x="457200" y="4837112"/>
            <a:ext cx="1593849" cy="273049"/>
          </a:xfrm>
          <a:prstGeom prst="rect">
            <a:avLst/>
          </a:prstGeom>
          <a:no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BFBFBF"/>
              </a:buClr>
              <a:buSzPct val="25000"/>
              <a:buFont typeface="Arial"/>
              <a:buNone/>
            </a:pPr>
            <a:r>
              <a:rPr lang="en-US" sz="600" b="0" i="0" u="none" strike="noStrike" cap="none" dirty="0">
                <a:solidFill>
                  <a:srgbClr val="BFBFBF"/>
                </a:solidFill>
                <a:latin typeface="Arial"/>
                <a:ea typeface="Arial"/>
                <a:cs typeface="Arial"/>
                <a:sym typeface="Arial"/>
              </a:rPr>
              <a:t>© DataStax, All Rights Reserved.</a:t>
            </a:r>
          </a:p>
        </p:txBody>
      </p:sp>
    </p:spTree>
    <p:extLst>
      <p:ext uri="{BB962C8B-B14F-4D97-AF65-F5344CB8AC3E}">
        <p14:creationId xmlns:p14="http://schemas.microsoft.com/office/powerpoint/2010/main" val="480781350"/>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467543" y="744259"/>
            <a:ext cx="8280921" cy="1938988"/>
          </a:xfrm>
          <a:prstGeom prst="rect">
            <a:avLst/>
          </a:prstGeom>
          <a:noFill/>
        </p:spPr>
        <p:txBody>
          <a:bodyPr wrap="square" lIns="91435" tIns="45718" rIns="91435" bIns="45718" rtlCol="0">
            <a:spAutoFit/>
          </a:bodyPr>
          <a:lstStyle/>
          <a:p>
            <a:pPr marL="285750" indent="-285750">
              <a:buFont typeface="Arial"/>
              <a:buChar char="•"/>
            </a:pPr>
            <a:r>
              <a:rPr lang="en-US" sz="2000" dirty="0" smtClean="0">
                <a:latin typeface="Helvetica Neue Light"/>
                <a:cs typeface="Helvetica Neue Light"/>
              </a:rPr>
              <a:t>Starts </a:t>
            </a:r>
            <a:r>
              <a:rPr lang="en-US" sz="2000" dirty="0">
                <a:latin typeface="Helvetica Neue Light"/>
                <a:cs typeface="Helvetica Neue Light"/>
              </a:rPr>
              <a:t>with </a:t>
            </a:r>
            <a:r>
              <a:rPr lang="en-US" sz="2000" dirty="0" smtClean="0">
                <a:latin typeface="Helvetica Neue Light"/>
                <a:cs typeface="Helvetica Neue Light"/>
              </a:rPr>
              <a:t>Apache Cassandra</a:t>
            </a:r>
            <a:r>
              <a:rPr lang="en-US" sz="2000" baseline="30000" dirty="0" smtClean="0">
                <a:latin typeface="Helvetica Neue Light"/>
                <a:cs typeface="Helvetica Neue Light"/>
              </a:rPr>
              <a:t>TM</a:t>
            </a:r>
            <a:r>
              <a:rPr lang="en-US" sz="2000" dirty="0" smtClean="0">
                <a:latin typeface="Helvetica Neue Light"/>
                <a:cs typeface="Helvetica Neue Light"/>
              </a:rPr>
              <a:t> </a:t>
            </a:r>
            <a:r>
              <a:rPr lang="en-US" sz="2000" dirty="0" smtClean="0">
                <a:latin typeface="Helvetica Neue Light"/>
                <a:cs typeface="Helvetica Neue Light"/>
              </a:rPr>
              <a:t>- always</a:t>
            </a:r>
            <a:r>
              <a:rPr lang="en-US" sz="2000" dirty="0">
                <a:latin typeface="Helvetica Neue Light"/>
                <a:cs typeface="Helvetica Neue Light"/>
              </a:rPr>
              <a:t>-on, distributed, </a:t>
            </a:r>
            <a:r>
              <a:rPr lang="en-US" sz="2000" b="1" dirty="0">
                <a:latin typeface="Helvetica Neue Light"/>
                <a:cs typeface="Helvetica Neue Light"/>
              </a:rPr>
              <a:t>high performance</a:t>
            </a:r>
            <a:r>
              <a:rPr lang="en-US" sz="2000" dirty="0">
                <a:latin typeface="Helvetica Neue Light"/>
                <a:cs typeface="Helvetica Neue Light"/>
              </a:rPr>
              <a:t>, best database for cloud applications. </a:t>
            </a:r>
          </a:p>
          <a:p>
            <a:pPr marL="285750" indent="-285750">
              <a:buFont typeface="Arial"/>
              <a:buChar char="•"/>
            </a:pPr>
            <a:endParaRPr lang="en-US" sz="2000" dirty="0" smtClean="0">
              <a:solidFill>
                <a:schemeClr val="tx1">
                  <a:lumMod val="75000"/>
                  <a:lumOff val="25000"/>
                </a:schemeClr>
              </a:solidFill>
              <a:latin typeface="Helvetica Neue Light"/>
              <a:cs typeface="Helvetica Neue Light"/>
            </a:endParaRPr>
          </a:p>
          <a:p>
            <a:pPr marL="285750" indent="-285750">
              <a:buFont typeface="Arial"/>
              <a:buChar char="•"/>
            </a:pPr>
            <a:r>
              <a:rPr lang="en-US" sz="2000" dirty="0" smtClean="0">
                <a:solidFill>
                  <a:schemeClr val="tx1">
                    <a:lumMod val="75000"/>
                    <a:lumOff val="25000"/>
                  </a:schemeClr>
                </a:solidFill>
                <a:latin typeface="Helvetica Neue Light"/>
                <a:cs typeface="Helvetica Neue Light"/>
              </a:rPr>
              <a:t>Adds adaptive data management with </a:t>
            </a:r>
            <a:r>
              <a:rPr lang="en-US" sz="2000" dirty="0">
                <a:solidFill>
                  <a:schemeClr val="tx1">
                    <a:lumMod val="75000"/>
                    <a:lumOff val="25000"/>
                  </a:schemeClr>
                </a:solidFill>
                <a:latin typeface="Helvetica Neue Light"/>
                <a:cs typeface="Helvetica Neue Light"/>
              </a:rPr>
              <a:t>multiple, flexible data models </a:t>
            </a:r>
            <a:r>
              <a:rPr lang="en-US" sz="2000" dirty="0" smtClean="0">
                <a:solidFill>
                  <a:schemeClr val="tx1">
                    <a:lumMod val="75000"/>
                    <a:lumOff val="25000"/>
                  </a:schemeClr>
                </a:solidFill>
                <a:latin typeface="Helvetica Neue Light"/>
                <a:cs typeface="Helvetica Neue Light"/>
              </a:rPr>
              <a:t>(key-value, tabular, JSON/Document, Graph) stored </a:t>
            </a:r>
            <a:r>
              <a:rPr lang="en-US" sz="2000" dirty="0">
                <a:solidFill>
                  <a:schemeClr val="tx1">
                    <a:lumMod val="75000"/>
                    <a:lumOff val="25000"/>
                  </a:schemeClr>
                </a:solidFill>
                <a:latin typeface="Helvetica Neue Light"/>
                <a:cs typeface="Helvetica Neue Light"/>
              </a:rPr>
              <a:t>in one integrated </a:t>
            </a:r>
            <a:r>
              <a:rPr lang="en-US" sz="2000" dirty="0" smtClean="0">
                <a:solidFill>
                  <a:schemeClr val="tx1">
                    <a:lumMod val="75000"/>
                    <a:lumOff val="25000"/>
                  </a:schemeClr>
                </a:solidFill>
                <a:latin typeface="Helvetica Neue Light"/>
                <a:cs typeface="Helvetica Neue Light"/>
              </a:rPr>
              <a:t>database, with each inheriting </a:t>
            </a:r>
            <a:r>
              <a:rPr lang="en-US" sz="2000" dirty="0">
                <a:solidFill>
                  <a:schemeClr val="tx1">
                    <a:lumMod val="75000"/>
                    <a:lumOff val="25000"/>
                  </a:schemeClr>
                </a:solidFill>
                <a:latin typeface="Helvetica Neue Light"/>
                <a:cs typeface="Helvetica Neue Light"/>
              </a:rPr>
              <a:t>all </a:t>
            </a:r>
            <a:r>
              <a:rPr lang="en-US" sz="2000" dirty="0" smtClean="0">
                <a:solidFill>
                  <a:schemeClr val="tx1">
                    <a:lumMod val="75000"/>
                    <a:lumOff val="25000"/>
                  </a:schemeClr>
                </a:solidFill>
                <a:latin typeface="Helvetica Neue Light"/>
                <a:cs typeface="Helvetica Neue Light"/>
              </a:rPr>
              <a:t>the benefits of </a:t>
            </a:r>
            <a:r>
              <a:rPr lang="en-US" sz="2000" dirty="0" smtClean="0">
                <a:solidFill>
                  <a:schemeClr val="tx1">
                    <a:lumMod val="75000"/>
                    <a:lumOff val="25000"/>
                  </a:schemeClr>
                </a:solidFill>
                <a:latin typeface="Helvetica Neue Light"/>
                <a:cs typeface="Helvetica Neue Light"/>
              </a:rPr>
              <a:t>Apache Cassandra</a:t>
            </a:r>
            <a:r>
              <a:rPr lang="en-US" sz="2000" baseline="30000" dirty="0" smtClean="0">
                <a:solidFill>
                  <a:schemeClr val="tx1">
                    <a:lumMod val="75000"/>
                    <a:lumOff val="25000"/>
                  </a:schemeClr>
                </a:solidFill>
                <a:latin typeface="Helvetica Neue Light"/>
                <a:cs typeface="Helvetica Neue Light"/>
              </a:rPr>
              <a:t>TM</a:t>
            </a:r>
            <a:r>
              <a:rPr lang="en-US" sz="2000" dirty="0" smtClean="0">
                <a:solidFill>
                  <a:schemeClr val="tx1">
                    <a:lumMod val="75000"/>
                    <a:lumOff val="25000"/>
                  </a:schemeClr>
                </a:solidFill>
                <a:latin typeface="Helvetica Neue Light"/>
                <a:cs typeface="Helvetica Neue Light"/>
              </a:rPr>
              <a:t>. </a:t>
            </a:r>
            <a:endParaRPr lang="en-US" sz="2000" dirty="0">
              <a:solidFill>
                <a:schemeClr val="tx1">
                  <a:lumMod val="75000"/>
                  <a:lumOff val="25000"/>
                </a:schemeClr>
              </a:solidFill>
              <a:latin typeface="Helvetica Neue Light"/>
              <a:cs typeface="Helvetica Neue Light"/>
            </a:endParaRPr>
          </a:p>
        </p:txBody>
      </p:sp>
      <p:sp>
        <p:nvSpPr>
          <p:cNvPr id="2" name="Title 1"/>
          <p:cNvSpPr>
            <a:spLocks noGrp="1"/>
          </p:cNvSpPr>
          <p:nvPr>
            <p:ph type="title"/>
          </p:nvPr>
        </p:nvSpPr>
        <p:spPr>
          <a:xfrm>
            <a:off x="381002" y="51470"/>
            <a:ext cx="7544152" cy="519112"/>
          </a:xfrm>
        </p:spPr>
        <p:txBody>
          <a:bodyPr>
            <a:normAutofit fontScale="90000"/>
          </a:bodyPr>
          <a:lstStyle/>
          <a:p>
            <a:r>
              <a:rPr lang="en-US" dirty="0" smtClean="0"/>
              <a:t>Overview of the DSE Solution</a:t>
            </a:r>
            <a:endParaRPr lang="en-US" dirty="0"/>
          </a:p>
        </p:txBody>
      </p:sp>
      <p:pic>
        <p:nvPicPr>
          <p:cNvPr id="6" name="Picture 5" descr="Donut_DSE_2.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72200" y="2808312"/>
            <a:ext cx="2067694" cy="2067694"/>
          </a:xfrm>
          <a:prstGeom prst="rect">
            <a:avLst/>
          </a:prstGeom>
        </p:spPr>
      </p:pic>
      <p:sp>
        <p:nvSpPr>
          <p:cNvPr id="8" name="Shape 105"/>
          <p:cNvSpPr txBox="1"/>
          <p:nvPr/>
        </p:nvSpPr>
        <p:spPr>
          <a:xfrm>
            <a:off x="457200" y="4837112"/>
            <a:ext cx="1593849" cy="273049"/>
          </a:xfrm>
          <a:prstGeom prst="rect">
            <a:avLst/>
          </a:prstGeom>
          <a:no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BFBFBF"/>
              </a:buClr>
              <a:buSzPct val="25000"/>
              <a:buFont typeface="Arial"/>
              <a:buNone/>
            </a:pPr>
            <a:r>
              <a:rPr lang="en-US" sz="600" b="0" i="0" u="none" strike="noStrike" cap="none" dirty="0">
                <a:solidFill>
                  <a:srgbClr val="BFBFBF"/>
                </a:solidFill>
                <a:latin typeface="Arial"/>
                <a:ea typeface="Arial"/>
                <a:cs typeface="Arial"/>
                <a:sym typeface="Arial"/>
              </a:rPr>
              <a:t>© DataStax, All Rights Reserved.</a:t>
            </a:r>
          </a:p>
        </p:txBody>
      </p:sp>
    </p:spTree>
    <p:extLst>
      <p:ext uri="{BB962C8B-B14F-4D97-AF65-F5344CB8AC3E}">
        <p14:creationId xmlns:p14="http://schemas.microsoft.com/office/powerpoint/2010/main" val="1617539664"/>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Footer Placeholder 3"/>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ＭＳ Ｐゴシック" charset="0"/>
                <a:cs typeface="ＭＳ Ｐゴシック" charset="0"/>
              </a:defRPr>
            </a:lvl1pPr>
            <a:lvl2pPr marL="742950" indent="-285750">
              <a:defRPr sz="2400">
                <a:solidFill>
                  <a:schemeClr val="tx1"/>
                </a:solidFill>
                <a:latin typeface="Times New Roman" charset="0"/>
                <a:ea typeface="ＭＳ Ｐゴシック" charset="0"/>
              </a:defRPr>
            </a:lvl2pPr>
            <a:lvl3pPr marL="1143000" indent="-228600">
              <a:defRPr sz="2400">
                <a:solidFill>
                  <a:schemeClr val="tx1"/>
                </a:solidFill>
                <a:latin typeface="Times New Roman" charset="0"/>
                <a:ea typeface="ＭＳ Ｐゴシック" charset="0"/>
              </a:defRPr>
            </a:lvl3pPr>
            <a:lvl4pPr marL="1600200" indent="-228600">
              <a:defRPr sz="2400">
                <a:solidFill>
                  <a:schemeClr val="tx1"/>
                </a:solidFill>
                <a:latin typeface="Times New Roman" charset="0"/>
                <a:ea typeface="ＭＳ Ｐゴシック" charset="0"/>
              </a:defRPr>
            </a:lvl4pPr>
            <a:lvl5pPr marL="2057400" indent="-22860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r>
              <a:rPr lang="en-US" sz="600" dirty="0">
                <a:solidFill>
                  <a:srgbClr val="BFBFBF"/>
                </a:solidFill>
                <a:latin typeface="Arial" charset="0"/>
                <a:cs typeface="Arial" charset="0"/>
              </a:rPr>
              <a:t>© DataStax, All Rights Reserved.</a:t>
            </a:r>
          </a:p>
        </p:txBody>
      </p:sp>
      <p:sp>
        <p:nvSpPr>
          <p:cNvPr id="60418" name="Slide Number Placeholder 4"/>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ＭＳ Ｐゴシック" charset="0"/>
                <a:cs typeface="ＭＳ Ｐゴシック" charset="0"/>
              </a:defRPr>
            </a:lvl1pPr>
            <a:lvl2pPr marL="742950" indent="-285750">
              <a:defRPr sz="2400">
                <a:solidFill>
                  <a:schemeClr val="tx1"/>
                </a:solidFill>
                <a:latin typeface="Times New Roman" charset="0"/>
                <a:ea typeface="ＭＳ Ｐゴシック" charset="0"/>
              </a:defRPr>
            </a:lvl2pPr>
            <a:lvl3pPr marL="1143000" indent="-228600">
              <a:defRPr sz="2400">
                <a:solidFill>
                  <a:schemeClr val="tx1"/>
                </a:solidFill>
                <a:latin typeface="Times New Roman" charset="0"/>
                <a:ea typeface="ＭＳ Ｐゴシック" charset="0"/>
              </a:defRPr>
            </a:lvl3pPr>
            <a:lvl4pPr marL="1600200" indent="-228600">
              <a:defRPr sz="2400">
                <a:solidFill>
                  <a:schemeClr val="tx1"/>
                </a:solidFill>
                <a:latin typeface="Times New Roman" charset="0"/>
                <a:ea typeface="ＭＳ Ｐゴシック" charset="0"/>
              </a:defRPr>
            </a:lvl4pPr>
            <a:lvl5pPr marL="2057400" indent="-22860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fld id="{7DBE47DB-CC69-4F46-8965-5282C5B47AED}" type="slidenum">
              <a:rPr lang="en-US" sz="600">
                <a:solidFill>
                  <a:srgbClr val="BFBFBF"/>
                </a:solidFill>
                <a:latin typeface="Arial" charset="0"/>
                <a:cs typeface="Arial" charset="0"/>
              </a:rPr>
              <a:pPr/>
              <a:t>26</a:t>
            </a:fld>
            <a:endParaRPr lang="en-US" sz="600">
              <a:solidFill>
                <a:srgbClr val="BFBFBF"/>
              </a:solidFill>
              <a:latin typeface="Arial" charset="0"/>
              <a:cs typeface="Arial" charset="0"/>
            </a:endParaRPr>
          </a:p>
        </p:txBody>
      </p:sp>
      <p:pic>
        <p:nvPicPr>
          <p:cNvPr id="60419" name="Picture 1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410075" y="1236663"/>
            <a:ext cx="3133725" cy="3133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420" name="Title 1"/>
          <p:cNvSpPr>
            <a:spLocks noGrp="1"/>
          </p:cNvSpPr>
          <p:nvPr>
            <p:ph type="title"/>
          </p:nvPr>
        </p:nvSpPr>
        <p:spPr/>
        <p:txBody>
          <a:bodyPr/>
          <a:lstStyle/>
          <a:p>
            <a:r>
              <a:rPr lang="en-US" dirty="0">
                <a:latin typeface="Arial" charset="0"/>
              </a:rPr>
              <a:t>Multi-</a:t>
            </a:r>
            <a:r>
              <a:rPr lang="en-US" dirty="0" smtClean="0">
                <a:latin typeface="Arial" charset="0"/>
              </a:rPr>
              <a:t>Model</a:t>
            </a:r>
            <a:endParaRPr lang="en-US" dirty="0">
              <a:latin typeface="Arial" charset="0"/>
            </a:endParaRPr>
          </a:p>
        </p:txBody>
      </p:sp>
      <p:pic>
        <p:nvPicPr>
          <p:cNvPr id="60421" name="Picture 44" descr="server.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371600" y="1250950"/>
            <a:ext cx="749300" cy="73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22" name="Picture 45" descr="server.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371600" y="2139950"/>
            <a:ext cx="749300" cy="73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23" name="Picture 46" descr="server.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371600" y="2978150"/>
            <a:ext cx="749300" cy="73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424" name="Picture 47" descr="server.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371600" y="3841750"/>
            <a:ext cx="749300" cy="73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0425" name="Group 41"/>
          <p:cNvGrpSpPr>
            <a:grpSpLocks/>
          </p:cNvGrpSpPr>
          <p:nvPr/>
        </p:nvGrpSpPr>
        <p:grpSpPr bwMode="auto">
          <a:xfrm>
            <a:off x="2406650" y="1379538"/>
            <a:ext cx="1393825" cy="2838450"/>
            <a:chOff x="2476500" y="1687773"/>
            <a:chExt cx="1524000" cy="3041390"/>
          </a:xfrm>
        </p:grpSpPr>
        <p:grpSp>
          <p:nvGrpSpPr>
            <p:cNvPr id="60426" name="Group 24"/>
            <p:cNvGrpSpPr>
              <a:grpSpLocks/>
            </p:cNvGrpSpPr>
            <p:nvPr/>
          </p:nvGrpSpPr>
          <p:grpSpPr bwMode="auto">
            <a:xfrm>
              <a:off x="2476500" y="2061566"/>
              <a:ext cx="1524000" cy="2665898"/>
              <a:chOff x="2819400" y="2256828"/>
              <a:chExt cx="1524000" cy="2665898"/>
            </a:xfrm>
          </p:grpSpPr>
          <p:cxnSp>
            <p:nvCxnSpPr>
              <p:cNvPr id="35" name="Straight Connector 34"/>
              <p:cNvCxnSpPr/>
              <p:nvPr/>
            </p:nvCxnSpPr>
            <p:spPr>
              <a:xfrm>
                <a:off x="2819400" y="2257256"/>
                <a:ext cx="1524000" cy="0"/>
              </a:xfrm>
              <a:prstGeom prst="line">
                <a:avLst/>
              </a:prstGeom>
              <a:ln>
                <a:solidFill>
                  <a:schemeClr val="tx2">
                    <a:lumMod val="75000"/>
                  </a:schemeClr>
                </a:solidFill>
                <a:tailEnd type="triangle" w="lg"/>
              </a:ln>
              <a:effectLst/>
            </p:spPr>
            <p:style>
              <a:lnRef idx="2">
                <a:schemeClr val="accent1"/>
              </a:lnRef>
              <a:fillRef idx="0">
                <a:schemeClr val="accent1"/>
              </a:fillRef>
              <a:effectRef idx="1">
                <a:schemeClr val="accent1"/>
              </a:effectRef>
              <a:fontRef idx="minor">
                <a:schemeClr val="tx1"/>
              </a:fontRef>
            </p:style>
          </p:cxnSp>
          <p:sp>
            <p:nvSpPr>
              <p:cNvPr id="36" name="TextBox 35"/>
              <p:cNvSpPr txBox="1"/>
              <p:nvPr/>
            </p:nvSpPr>
            <p:spPr>
              <a:xfrm>
                <a:off x="3150931" y="4553607"/>
                <a:ext cx="801923" cy="369117"/>
              </a:xfrm>
              <a:prstGeom prst="rect">
                <a:avLst/>
              </a:prstGeom>
              <a:noFill/>
            </p:spPr>
            <p:txBody>
              <a:bodyPr wrap="none">
                <a:spAutoFit/>
              </a:bodyPr>
              <a:lstStyle/>
              <a:p>
                <a:pPr eaLnBrk="1" hangingPunct="1">
                  <a:defRPr/>
                </a:pPr>
                <a:r>
                  <a:rPr lang="en-US" sz="1600" dirty="0">
                    <a:solidFill>
                      <a:schemeClr val="tx1">
                        <a:lumMod val="75000"/>
                        <a:lumOff val="25000"/>
                      </a:schemeClr>
                    </a:solidFill>
                    <a:latin typeface="+mj-lt"/>
                    <a:ea typeface="ＭＳ Ｐゴシック" charset="-128"/>
                    <a:cs typeface="+mn-cs"/>
                  </a:rPr>
                  <a:t>JSON</a:t>
                </a:r>
              </a:p>
            </p:txBody>
          </p:sp>
        </p:grpSp>
        <p:grpSp>
          <p:nvGrpSpPr>
            <p:cNvPr id="60427" name="Group 28"/>
            <p:cNvGrpSpPr>
              <a:grpSpLocks/>
            </p:cNvGrpSpPr>
            <p:nvPr/>
          </p:nvGrpSpPr>
          <p:grpSpPr bwMode="auto">
            <a:xfrm>
              <a:off x="2476500" y="2580454"/>
              <a:ext cx="1524000" cy="370878"/>
              <a:chOff x="2819400" y="1886715"/>
              <a:chExt cx="1524000" cy="370878"/>
            </a:xfrm>
          </p:grpSpPr>
          <p:cxnSp>
            <p:nvCxnSpPr>
              <p:cNvPr id="32" name="Straight Connector 31"/>
              <p:cNvCxnSpPr/>
              <p:nvPr/>
            </p:nvCxnSpPr>
            <p:spPr>
              <a:xfrm>
                <a:off x="2819400" y="2257877"/>
                <a:ext cx="1524000" cy="0"/>
              </a:xfrm>
              <a:prstGeom prst="line">
                <a:avLst/>
              </a:prstGeom>
              <a:ln>
                <a:solidFill>
                  <a:schemeClr val="tx2">
                    <a:lumMod val="75000"/>
                  </a:schemeClr>
                </a:solidFill>
                <a:tailEnd type="triangle" w="lg"/>
              </a:ln>
              <a:effectLst/>
            </p:spPr>
            <p:style>
              <a:lnRef idx="2">
                <a:schemeClr val="accent1"/>
              </a:lnRef>
              <a:fillRef idx="0">
                <a:schemeClr val="accent1"/>
              </a:fillRef>
              <a:effectRef idx="1">
                <a:schemeClr val="accent1"/>
              </a:effectRef>
              <a:fontRef idx="minor">
                <a:schemeClr val="tx1"/>
              </a:fontRef>
            </p:style>
          </p:cxnSp>
          <p:sp>
            <p:nvSpPr>
              <p:cNvPr id="34" name="TextBox 33"/>
              <p:cNvSpPr txBox="1"/>
              <p:nvPr/>
            </p:nvSpPr>
            <p:spPr>
              <a:xfrm>
                <a:off x="3081501" y="1887059"/>
                <a:ext cx="940784" cy="369118"/>
              </a:xfrm>
              <a:prstGeom prst="rect">
                <a:avLst/>
              </a:prstGeom>
              <a:noFill/>
            </p:spPr>
            <p:txBody>
              <a:bodyPr wrap="none">
                <a:spAutoFit/>
              </a:bodyPr>
              <a:lstStyle/>
              <a:p>
                <a:pPr eaLnBrk="1" hangingPunct="1">
                  <a:defRPr/>
                </a:pPr>
                <a:r>
                  <a:rPr lang="en-US" sz="1600" dirty="0">
                    <a:solidFill>
                      <a:schemeClr val="tx1">
                        <a:lumMod val="75000"/>
                        <a:lumOff val="25000"/>
                      </a:schemeClr>
                    </a:solidFill>
                    <a:latin typeface="+mj-lt"/>
                    <a:ea typeface="ＭＳ Ｐゴシック" charset="-128"/>
                    <a:cs typeface="+mn-cs"/>
                  </a:rPr>
                  <a:t>Tabular</a:t>
                </a:r>
              </a:p>
            </p:txBody>
          </p:sp>
        </p:grpSp>
        <p:grpSp>
          <p:nvGrpSpPr>
            <p:cNvPr id="60428" name="Group 33"/>
            <p:cNvGrpSpPr>
              <a:grpSpLocks/>
            </p:cNvGrpSpPr>
            <p:nvPr/>
          </p:nvGrpSpPr>
          <p:grpSpPr bwMode="auto">
            <a:xfrm>
              <a:off x="2476500" y="3468519"/>
              <a:ext cx="1524000" cy="370878"/>
              <a:chOff x="2819400" y="1885781"/>
              <a:chExt cx="1524000" cy="370878"/>
            </a:xfrm>
          </p:grpSpPr>
          <p:cxnSp>
            <p:nvCxnSpPr>
              <p:cNvPr id="30" name="Straight Connector 29"/>
              <p:cNvCxnSpPr/>
              <p:nvPr/>
            </p:nvCxnSpPr>
            <p:spPr>
              <a:xfrm>
                <a:off x="2819400" y="2256800"/>
                <a:ext cx="1524000" cy="0"/>
              </a:xfrm>
              <a:prstGeom prst="line">
                <a:avLst/>
              </a:prstGeom>
              <a:ln>
                <a:solidFill>
                  <a:schemeClr val="tx2">
                    <a:lumMod val="75000"/>
                  </a:schemeClr>
                </a:solidFill>
                <a:tailEnd type="triangle" w="lg"/>
              </a:ln>
              <a:effectLst/>
            </p:spPr>
            <p:style>
              <a:lnRef idx="2">
                <a:schemeClr val="accent1"/>
              </a:lnRef>
              <a:fillRef idx="0">
                <a:schemeClr val="accent1"/>
              </a:fillRef>
              <a:effectRef idx="1">
                <a:schemeClr val="accent1"/>
              </a:effectRef>
              <a:fontRef idx="minor">
                <a:schemeClr val="tx1"/>
              </a:fontRef>
            </p:style>
          </p:cxnSp>
          <p:sp>
            <p:nvSpPr>
              <p:cNvPr id="31" name="TextBox 30"/>
              <p:cNvSpPr txBox="1"/>
              <p:nvPr/>
            </p:nvSpPr>
            <p:spPr>
              <a:xfrm>
                <a:off x="3138780" y="1885982"/>
                <a:ext cx="826223" cy="369118"/>
              </a:xfrm>
              <a:prstGeom prst="rect">
                <a:avLst/>
              </a:prstGeom>
              <a:noFill/>
            </p:spPr>
            <p:txBody>
              <a:bodyPr wrap="none">
                <a:spAutoFit/>
              </a:bodyPr>
              <a:lstStyle/>
              <a:p>
                <a:pPr eaLnBrk="1" hangingPunct="1">
                  <a:defRPr/>
                </a:pPr>
                <a:r>
                  <a:rPr lang="en-US" sz="1600" dirty="0">
                    <a:solidFill>
                      <a:schemeClr val="tx1">
                        <a:lumMod val="75000"/>
                        <a:lumOff val="25000"/>
                      </a:schemeClr>
                    </a:solidFill>
                    <a:latin typeface="+mj-lt"/>
                    <a:ea typeface="ＭＳ Ｐゴシック" charset="-128"/>
                    <a:cs typeface="+mn-cs"/>
                  </a:rPr>
                  <a:t>Graph</a:t>
                </a:r>
              </a:p>
            </p:txBody>
          </p:sp>
        </p:grpSp>
        <p:grpSp>
          <p:nvGrpSpPr>
            <p:cNvPr id="60429" name="Group 38"/>
            <p:cNvGrpSpPr>
              <a:grpSpLocks/>
            </p:cNvGrpSpPr>
            <p:nvPr/>
          </p:nvGrpSpPr>
          <p:grpSpPr bwMode="auto">
            <a:xfrm>
              <a:off x="2476500" y="1687773"/>
              <a:ext cx="1524000" cy="3041390"/>
              <a:chOff x="2848229" y="-783965"/>
              <a:chExt cx="1524000" cy="3041390"/>
            </a:xfrm>
          </p:grpSpPr>
          <p:cxnSp>
            <p:nvCxnSpPr>
              <p:cNvPr id="28" name="Straight Connector 27"/>
              <p:cNvCxnSpPr/>
              <p:nvPr/>
            </p:nvCxnSpPr>
            <p:spPr>
              <a:xfrm>
                <a:off x="2848229" y="2257425"/>
                <a:ext cx="1524000" cy="0"/>
              </a:xfrm>
              <a:prstGeom prst="line">
                <a:avLst/>
              </a:prstGeom>
              <a:ln>
                <a:solidFill>
                  <a:schemeClr val="tx2">
                    <a:lumMod val="75000"/>
                  </a:schemeClr>
                </a:solidFill>
                <a:tailEnd type="triangle" w="lg"/>
              </a:ln>
              <a:effectLst/>
            </p:spPr>
            <p:style>
              <a:lnRef idx="2">
                <a:schemeClr val="accent1"/>
              </a:lnRef>
              <a:fillRef idx="0">
                <a:schemeClr val="accent1"/>
              </a:fillRef>
              <a:effectRef idx="1">
                <a:schemeClr val="accent1"/>
              </a:effectRef>
              <a:fontRef idx="minor">
                <a:schemeClr val="tx1"/>
              </a:fontRef>
            </p:style>
          </p:cxnSp>
          <p:sp>
            <p:nvSpPr>
              <p:cNvPr id="29" name="TextBox 28"/>
              <p:cNvSpPr txBox="1"/>
              <p:nvPr/>
            </p:nvSpPr>
            <p:spPr>
              <a:xfrm>
                <a:off x="2971469" y="-783965"/>
                <a:ext cx="1218506" cy="369117"/>
              </a:xfrm>
              <a:prstGeom prst="rect">
                <a:avLst/>
              </a:prstGeom>
              <a:noFill/>
            </p:spPr>
            <p:txBody>
              <a:bodyPr wrap="none">
                <a:spAutoFit/>
              </a:bodyPr>
              <a:lstStyle/>
              <a:p>
                <a:pPr eaLnBrk="1" hangingPunct="1">
                  <a:defRPr/>
                </a:pPr>
                <a:r>
                  <a:rPr lang="en-US" sz="1600" dirty="0">
                    <a:solidFill>
                      <a:schemeClr val="tx1">
                        <a:lumMod val="75000"/>
                        <a:lumOff val="25000"/>
                      </a:schemeClr>
                    </a:solidFill>
                    <a:latin typeface="+mj-lt"/>
                    <a:ea typeface="ＭＳ Ｐゴシック" charset="-128"/>
                    <a:cs typeface="+mn-cs"/>
                  </a:rPr>
                  <a:t>Key/Value</a:t>
                </a:r>
              </a:p>
            </p:txBody>
          </p:sp>
        </p:grpSp>
      </p:grpSp>
    </p:spTree>
    <p:extLst>
      <p:ext uri="{BB962C8B-B14F-4D97-AF65-F5344CB8AC3E}">
        <p14:creationId xmlns:p14="http://schemas.microsoft.com/office/powerpoint/2010/main" val="3169178012"/>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536" y="195486"/>
            <a:ext cx="8748464" cy="449517"/>
          </a:xfrm>
        </p:spPr>
        <p:txBody>
          <a:bodyPr>
            <a:noAutofit/>
          </a:bodyPr>
          <a:lstStyle/>
          <a:p>
            <a:r>
              <a:rPr lang="en-US" dirty="0" smtClean="0"/>
              <a:t> Why Multi</a:t>
            </a:r>
            <a:r>
              <a:rPr lang="en-US" dirty="0"/>
              <a:t>-</a:t>
            </a:r>
            <a:r>
              <a:rPr lang="en-US" dirty="0" smtClean="0"/>
              <a:t>Model?</a:t>
            </a:r>
            <a:endParaRPr lang="en-US" dirty="0"/>
          </a:p>
        </p:txBody>
      </p:sp>
      <p:pic>
        <p:nvPicPr>
          <p:cNvPr id="4" name="Picture 3" descr="database serv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7096" y="2392730"/>
            <a:ext cx="541660" cy="709498"/>
          </a:xfrm>
          <a:prstGeom prst="rect">
            <a:avLst/>
          </a:prstGeom>
        </p:spPr>
      </p:pic>
      <p:pic>
        <p:nvPicPr>
          <p:cNvPr id="7" name="Picture 6" descr="database serv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1580" y="2392730"/>
            <a:ext cx="541660" cy="709498"/>
          </a:xfrm>
          <a:prstGeom prst="rect">
            <a:avLst/>
          </a:prstGeom>
        </p:spPr>
      </p:pic>
      <p:pic>
        <p:nvPicPr>
          <p:cNvPr id="8" name="Picture 7" descr="database serv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53668" y="2392730"/>
            <a:ext cx="541660" cy="709498"/>
          </a:xfrm>
          <a:prstGeom prst="rect">
            <a:avLst/>
          </a:prstGeom>
        </p:spPr>
      </p:pic>
      <p:pic>
        <p:nvPicPr>
          <p:cNvPr id="9" name="Picture 8" descr="database serv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5476" y="3806468"/>
            <a:ext cx="541660" cy="709498"/>
          </a:xfrm>
          <a:prstGeom prst="rect">
            <a:avLst/>
          </a:prstGeom>
        </p:spPr>
      </p:pic>
      <p:pic>
        <p:nvPicPr>
          <p:cNvPr id="10" name="Picture 9" descr="database serv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3548" y="3806468"/>
            <a:ext cx="541660" cy="709498"/>
          </a:xfrm>
          <a:prstGeom prst="rect">
            <a:avLst/>
          </a:prstGeom>
        </p:spPr>
      </p:pic>
      <p:pic>
        <p:nvPicPr>
          <p:cNvPr id="11" name="Picture 10" descr="database serv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21620" y="3806468"/>
            <a:ext cx="541660" cy="709498"/>
          </a:xfrm>
          <a:prstGeom prst="rect">
            <a:avLst/>
          </a:prstGeom>
        </p:spPr>
      </p:pic>
      <p:pic>
        <p:nvPicPr>
          <p:cNvPr id="12" name="Picture 11" descr="database serv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69692" y="3806468"/>
            <a:ext cx="541660" cy="709498"/>
          </a:xfrm>
          <a:prstGeom prst="rect">
            <a:avLst/>
          </a:prstGeom>
        </p:spPr>
      </p:pic>
      <p:sp>
        <p:nvSpPr>
          <p:cNvPr id="14" name="TextBox 13"/>
          <p:cNvSpPr txBox="1"/>
          <p:nvPr/>
        </p:nvSpPr>
        <p:spPr>
          <a:xfrm>
            <a:off x="395536" y="3174236"/>
            <a:ext cx="8136904" cy="261610"/>
          </a:xfrm>
          <a:prstGeom prst="rect">
            <a:avLst/>
          </a:prstGeom>
          <a:noFill/>
        </p:spPr>
        <p:txBody>
          <a:bodyPr wrap="square" lIns="91432" tIns="45716" rIns="91432" bIns="45716" rtlCol="0">
            <a:spAutoFit/>
          </a:bodyPr>
          <a:lstStyle/>
          <a:p>
            <a:r>
              <a:rPr lang="en-US" sz="1100" dirty="0">
                <a:latin typeface="Helvetica Neue Light"/>
                <a:cs typeface="Helvetica Neue Light"/>
              </a:rPr>
              <a:t>         Transactional    Analytical        Search</a:t>
            </a:r>
          </a:p>
        </p:txBody>
      </p:sp>
      <p:sp>
        <p:nvSpPr>
          <p:cNvPr id="15" name="TextBox 14"/>
          <p:cNvSpPr txBox="1"/>
          <p:nvPr/>
        </p:nvSpPr>
        <p:spPr>
          <a:xfrm>
            <a:off x="395536" y="4659982"/>
            <a:ext cx="8136904" cy="261610"/>
          </a:xfrm>
          <a:prstGeom prst="rect">
            <a:avLst/>
          </a:prstGeom>
          <a:noFill/>
        </p:spPr>
        <p:txBody>
          <a:bodyPr wrap="square" lIns="91432" tIns="45716" rIns="91432" bIns="45716" rtlCol="0">
            <a:spAutoFit/>
          </a:bodyPr>
          <a:lstStyle/>
          <a:p>
            <a:r>
              <a:rPr lang="en-US" sz="1100" dirty="0">
                <a:latin typeface="Helvetica Neue Light"/>
                <a:cs typeface="Helvetica Neue Light"/>
              </a:rPr>
              <a:t>       Key-Value    Tabular     Document   Graph</a:t>
            </a:r>
          </a:p>
        </p:txBody>
      </p:sp>
      <p:pic>
        <p:nvPicPr>
          <p:cNvPr id="6" name="Picture 5" descr="mobile applications.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11152" y="915570"/>
            <a:ext cx="1025184" cy="993197"/>
          </a:xfrm>
          <a:prstGeom prst="rect">
            <a:avLst/>
          </a:prstGeom>
        </p:spPr>
      </p:pic>
      <p:pic>
        <p:nvPicPr>
          <p:cNvPr id="16" name="Picture 15" descr="back-forth-arrows.gif"/>
          <p:cNvPicPr>
            <a:picLocks noChangeAspect="1"/>
          </p:cNvPicPr>
          <p:nvPr/>
        </p:nvPicPr>
        <p:blipFill>
          <a:blip r:embed="rId5">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rot="16200000">
            <a:off x="1833708" y="1817146"/>
            <a:ext cx="387388" cy="600452"/>
          </a:xfrm>
          <a:prstGeom prst="rect">
            <a:avLst/>
          </a:prstGeom>
        </p:spPr>
      </p:pic>
      <p:pic>
        <p:nvPicPr>
          <p:cNvPr id="17" name="Picture 16" descr="back-forth-arrows.gif"/>
          <p:cNvPicPr>
            <a:picLocks noChangeAspect="1"/>
          </p:cNvPicPr>
          <p:nvPr/>
        </p:nvPicPr>
        <p:blipFill>
          <a:blip r:embed="rId5">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rot="16200000">
            <a:off x="1833708" y="3329314"/>
            <a:ext cx="387388" cy="600452"/>
          </a:xfrm>
          <a:prstGeom prst="rect">
            <a:avLst/>
          </a:prstGeom>
        </p:spPr>
      </p:pic>
      <p:pic>
        <p:nvPicPr>
          <p:cNvPr id="18" name="Picture 17" descr="mobile applications.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56176" y="987578"/>
            <a:ext cx="1025184" cy="993197"/>
          </a:xfrm>
          <a:prstGeom prst="rect">
            <a:avLst/>
          </a:prstGeom>
        </p:spPr>
      </p:pic>
      <p:pic>
        <p:nvPicPr>
          <p:cNvPr id="19" name="Picture 18" descr="back-forth-arrows.gif"/>
          <p:cNvPicPr>
            <a:picLocks noChangeAspect="1"/>
          </p:cNvPicPr>
          <p:nvPr/>
        </p:nvPicPr>
        <p:blipFill>
          <a:blip r:embed="rId5">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rot="16200000">
            <a:off x="6478732" y="1889154"/>
            <a:ext cx="387388" cy="600452"/>
          </a:xfrm>
          <a:prstGeom prst="rect">
            <a:avLst/>
          </a:prstGeom>
        </p:spPr>
      </p:pic>
      <p:pic>
        <p:nvPicPr>
          <p:cNvPr id="20" name="Picture 19" descr="Donut_DSE_2.pn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508104" y="2499742"/>
            <a:ext cx="2376264" cy="2376264"/>
          </a:xfrm>
          <a:prstGeom prst="rect">
            <a:avLst/>
          </a:prstGeom>
        </p:spPr>
      </p:pic>
      <p:sp>
        <p:nvSpPr>
          <p:cNvPr id="21" name="Shape 105"/>
          <p:cNvSpPr txBox="1"/>
          <p:nvPr/>
        </p:nvSpPr>
        <p:spPr>
          <a:xfrm>
            <a:off x="457200" y="4837112"/>
            <a:ext cx="1593849" cy="273049"/>
          </a:xfrm>
          <a:prstGeom prst="rect">
            <a:avLst/>
          </a:prstGeom>
          <a:no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BFBFBF"/>
              </a:buClr>
              <a:buSzPct val="25000"/>
              <a:buFont typeface="Arial"/>
              <a:buNone/>
            </a:pPr>
            <a:r>
              <a:rPr lang="en-US" sz="600" b="0" i="0" u="none" strike="noStrike" cap="none" dirty="0">
                <a:solidFill>
                  <a:srgbClr val="BFBFBF"/>
                </a:solidFill>
                <a:latin typeface="Arial"/>
                <a:ea typeface="Arial"/>
                <a:cs typeface="Arial"/>
                <a:sym typeface="Arial"/>
              </a:rPr>
              <a:t>© DataStax, All Rights Reserved.</a:t>
            </a:r>
          </a:p>
        </p:txBody>
      </p:sp>
    </p:spTree>
    <p:extLst>
      <p:ext uri="{BB962C8B-B14F-4D97-AF65-F5344CB8AC3E}">
        <p14:creationId xmlns:p14="http://schemas.microsoft.com/office/powerpoint/2010/main" val="2375002805"/>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467543" y="744259"/>
            <a:ext cx="8280921" cy="2400653"/>
          </a:xfrm>
          <a:prstGeom prst="rect">
            <a:avLst/>
          </a:prstGeom>
          <a:noFill/>
        </p:spPr>
        <p:txBody>
          <a:bodyPr wrap="square" lIns="91435" tIns="45718" rIns="91435" bIns="45718" rtlCol="0">
            <a:spAutoFit/>
          </a:bodyPr>
          <a:lstStyle/>
          <a:p>
            <a:pPr marL="285750" indent="-285750">
              <a:buFont typeface="Arial"/>
              <a:buChar char="•"/>
            </a:pPr>
            <a:r>
              <a:rPr lang="en-US" sz="2000" dirty="0" smtClean="0">
                <a:latin typeface="Helvetica Neue Light"/>
                <a:cs typeface="Helvetica Neue Light"/>
              </a:rPr>
              <a:t>Starts </a:t>
            </a:r>
            <a:r>
              <a:rPr lang="en-US" sz="2000" dirty="0">
                <a:latin typeface="Helvetica Neue Light"/>
                <a:cs typeface="Helvetica Neue Light"/>
              </a:rPr>
              <a:t>with </a:t>
            </a:r>
            <a:r>
              <a:rPr lang="en-US" sz="2000" dirty="0" smtClean="0">
                <a:latin typeface="Helvetica Neue Light"/>
                <a:cs typeface="Helvetica Neue Light"/>
              </a:rPr>
              <a:t>Apache Cassandra</a:t>
            </a:r>
            <a:r>
              <a:rPr lang="en-US" sz="2000" baseline="30000" dirty="0" smtClean="0">
                <a:latin typeface="Helvetica Neue Light"/>
                <a:cs typeface="Helvetica Neue Light"/>
              </a:rPr>
              <a:t>TM</a:t>
            </a:r>
            <a:r>
              <a:rPr lang="en-US" sz="2000" dirty="0" smtClean="0">
                <a:latin typeface="Helvetica Neue Light"/>
                <a:cs typeface="Helvetica Neue Light"/>
              </a:rPr>
              <a:t> </a:t>
            </a:r>
            <a:r>
              <a:rPr lang="en-US" sz="2000" dirty="0" smtClean="0">
                <a:latin typeface="Helvetica Neue Light"/>
                <a:cs typeface="Helvetica Neue Light"/>
              </a:rPr>
              <a:t>- always</a:t>
            </a:r>
            <a:r>
              <a:rPr lang="en-US" sz="2000" dirty="0">
                <a:latin typeface="Helvetica Neue Light"/>
                <a:cs typeface="Helvetica Neue Light"/>
              </a:rPr>
              <a:t>-on, distributed, </a:t>
            </a:r>
            <a:r>
              <a:rPr lang="en-US" sz="2000" b="1" dirty="0">
                <a:latin typeface="Helvetica Neue Light"/>
                <a:cs typeface="Helvetica Neue Light"/>
              </a:rPr>
              <a:t>high performance</a:t>
            </a:r>
            <a:r>
              <a:rPr lang="en-US" sz="2000" dirty="0">
                <a:latin typeface="Helvetica Neue Light"/>
                <a:cs typeface="Helvetica Neue Light"/>
              </a:rPr>
              <a:t>, best database for cloud applications. </a:t>
            </a:r>
            <a:r>
              <a:rPr lang="en-US" sz="2000" dirty="0" smtClean="0">
                <a:latin typeface="Helvetica Neue Light"/>
                <a:cs typeface="Helvetica Neue Light"/>
              </a:rPr>
              <a:t/>
            </a:r>
            <a:br>
              <a:rPr lang="en-US" sz="2000" dirty="0" smtClean="0">
                <a:latin typeface="Helvetica Neue Light"/>
                <a:cs typeface="Helvetica Neue Light"/>
              </a:rPr>
            </a:br>
            <a:endParaRPr lang="en-US" sz="500" dirty="0">
              <a:latin typeface="Helvetica Neue Light"/>
              <a:cs typeface="Helvetica Neue Light"/>
            </a:endParaRPr>
          </a:p>
          <a:p>
            <a:pPr marL="285750" indent="-285750">
              <a:buFont typeface="Arial"/>
              <a:buChar char="•"/>
            </a:pPr>
            <a:r>
              <a:rPr lang="en-US" sz="2000" dirty="0" smtClean="0">
                <a:solidFill>
                  <a:schemeClr val="tx1">
                    <a:lumMod val="75000"/>
                    <a:lumOff val="25000"/>
                  </a:schemeClr>
                </a:solidFill>
                <a:latin typeface="Helvetica Neue Light"/>
                <a:cs typeface="Helvetica Neue Light"/>
              </a:rPr>
              <a:t>Adds adaptive data management with </a:t>
            </a:r>
            <a:r>
              <a:rPr lang="en-US" sz="2000" dirty="0">
                <a:solidFill>
                  <a:schemeClr val="tx1">
                    <a:lumMod val="75000"/>
                    <a:lumOff val="25000"/>
                  </a:schemeClr>
                </a:solidFill>
                <a:latin typeface="Helvetica Neue Light"/>
                <a:cs typeface="Helvetica Neue Light"/>
              </a:rPr>
              <a:t>multiple, flexible data models </a:t>
            </a:r>
            <a:r>
              <a:rPr lang="en-US" sz="2000" dirty="0" smtClean="0">
                <a:solidFill>
                  <a:schemeClr val="tx1">
                    <a:lumMod val="75000"/>
                    <a:lumOff val="25000"/>
                  </a:schemeClr>
                </a:solidFill>
                <a:latin typeface="Helvetica Neue Light"/>
                <a:cs typeface="Helvetica Neue Light"/>
              </a:rPr>
              <a:t>(key-value, tabular, JSON/Document, Graph) stored </a:t>
            </a:r>
            <a:r>
              <a:rPr lang="en-US" sz="2000" dirty="0">
                <a:solidFill>
                  <a:schemeClr val="tx1">
                    <a:lumMod val="75000"/>
                    <a:lumOff val="25000"/>
                  </a:schemeClr>
                </a:solidFill>
                <a:latin typeface="Helvetica Neue Light"/>
                <a:cs typeface="Helvetica Neue Light"/>
              </a:rPr>
              <a:t>in one integrated </a:t>
            </a:r>
            <a:r>
              <a:rPr lang="en-US" sz="2000" dirty="0" smtClean="0">
                <a:solidFill>
                  <a:schemeClr val="tx1">
                    <a:lumMod val="75000"/>
                    <a:lumOff val="25000"/>
                  </a:schemeClr>
                </a:solidFill>
                <a:latin typeface="Helvetica Neue Light"/>
                <a:cs typeface="Helvetica Neue Light"/>
              </a:rPr>
              <a:t>database, with each inheriting </a:t>
            </a:r>
            <a:r>
              <a:rPr lang="en-US" sz="2000" dirty="0">
                <a:solidFill>
                  <a:schemeClr val="tx1">
                    <a:lumMod val="75000"/>
                    <a:lumOff val="25000"/>
                  </a:schemeClr>
                </a:solidFill>
                <a:latin typeface="Helvetica Neue Light"/>
                <a:cs typeface="Helvetica Neue Light"/>
              </a:rPr>
              <a:t>all </a:t>
            </a:r>
            <a:r>
              <a:rPr lang="en-US" sz="2000" dirty="0" smtClean="0">
                <a:solidFill>
                  <a:schemeClr val="tx1">
                    <a:lumMod val="75000"/>
                    <a:lumOff val="25000"/>
                  </a:schemeClr>
                </a:solidFill>
                <a:latin typeface="Helvetica Neue Light"/>
                <a:cs typeface="Helvetica Neue Light"/>
              </a:rPr>
              <a:t>the benefits of </a:t>
            </a:r>
            <a:r>
              <a:rPr lang="en-US" sz="2000" dirty="0" smtClean="0">
                <a:solidFill>
                  <a:schemeClr val="tx1">
                    <a:lumMod val="75000"/>
                    <a:lumOff val="25000"/>
                  </a:schemeClr>
                </a:solidFill>
                <a:latin typeface="Helvetica Neue Light"/>
                <a:cs typeface="Helvetica Neue Light"/>
              </a:rPr>
              <a:t>Apache Cassandra</a:t>
            </a:r>
            <a:r>
              <a:rPr lang="en-US" sz="2000" baseline="30000" dirty="0" smtClean="0">
                <a:solidFill>
                  <a:schemeClr val="tx1">
                    <a:lumMod val="75000"/>
                    <a:lumOff val="25000"/>
                  </a:schemeClr>
                </a:solidFill>
                <a:latin typeface="Helvetica Neue Light"/>
                <a:cs typeface="Helvetica Neue Light"/>
              </a:rPr>
              <a:t>TM</a:t>
            </a:r>
            <a:r>
              <a:rPr lang="en-US" sz="2000" dirty="0" smtClean="0">
                <a:solidFill>
                  <a:schemeClr val="tx1">
                    <a:lumMod val="75000"/>
                    <a:lumOff val="25000"/>
                  </a:schemeClr>
                </a:solidFill>
                <a:latin typeface="Helvetica Neue Light"/>
                <a:cs typeface="Helvetica Neue Light"/>
              </a:rPr>
              <a:t>. </a:t>
            </a:r>
            <a:br>
              <a:rPr lang="en-US" sz="2000" dirty="0" smtClean="0">
                <a:solidFill>
                  <a:schemeClr val="tx1">
                    <a:lumMod val="75000"/>
                    <a:lumOff val="25000"/>
                  </a:schemeClr>
                </a:solidFill>
                <a:latin typeface="Helvetica Neue Light"/>
                <a:cs typeface="Helvetica Neue Light"/>
              </a:rPr>
            </a:br>
            <a:endParaRPr lang="en-US" sz="500" dirty="0">
              <a:solidFill>
                <a:schemeClr val="tx1">
                  <a:lumMod val="75000"/>
                  <a:lumOff val="25000"/>
                </a:schemeClr>
              </a:solidFill>
              <a:latin typeface="Helvetica Neue Light"/>
              <a:cs typeface="Helvetica Neue Light"/>
            </a:endParaRPr>
          </a:p>
          <a:p>
            <a:pPr marL="285750" indent="-285750">
              <a:buFont typeface="Arial"/>
              <a:buChar char="•"/>
            </a:pPr>
            <a:r>
              <a:rPr lang="en-US" sz="2000" dirty="0" smtClean="0">
                <a:solidFill>
                  <a:schemeClr val="tx1">
                    <a:lumMod val="75000"/>
                    <a:lumOff val="25000"/>
                  </a:schemeClr>
                </a:solidFill>
                <a:latin typeface="Helvetica Neue Light"/>
                <a:cs typeface="Helvetica Neue Light"/>
              </a:rPr>
              <a:t>Finishes by providing </a:t>
            </a:r>
            <a:r>
              <a:rPr lang="en-US" sz="2000" dirty="0">
                <a:solidFill>
                  <a:schemeClr val="tx1">
                    <a:lumMod val="75000"/>
                    <a:lumOff val="25000"/>
                  </a:schemeClr>
                </a:solidFill>
                <a:latin typeface="Helvetica Neue Light"/>
                <a:cs typeface="Helvetica Neue Light"/>
              </a:rPr>
              <a:t>commercial database extensions needed for production cloud applications</a:t>
            </a:r>
          </a:p>
        </p:txBody>
      </p:sp>
      <p:sp>
        <p:nvSpPr>
          <p:cNvPr id="2" name="Title 1"/>
          <p:cNvSpPr>
            <a:spLocks noGrp="1"/>
          </p:cNvSpPr>
          <p:nvPr>
            <p:ph type="title"/>
          </p:nvPr>
        </p:nvSpPr>
        <p:spPr>
          <a:xfrm>
            <a:off x="381002" y="51470"/>
            <a:ext cx="7544152" cy="519112"/>
          </a:xfrm>
        </p:spPr>
        <p:txBody>
          <a:bodyPr>
            <a:normAutofit fontScale="90000"/>
          </a:bodyPr>
          <a:lstStyle/>
          <a:p>
            <a:r>
              <a:rPr lang="en-US" dirty="0" smtClean="0"/>
              <a:t>Overview of the DSE Solution</a:t>
            </a:r>
            <a:endParaRPr lang="en-US" dirty="0"/>
          </a:p>
        </p:txBody>
      </p:sp>
      <p:pic>
        <p:nvPicPr>
          <p:cNvPr id="6" name="Picture 5" descr="Donut_DSE_2.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20072" y="2931790"/>
            <a:ext cx="2067694" cy="2067694"/>
          </a:xfrm>
          <a:prstGeom prst="rect">
            <a:avLst/>
          </a:prstGeom>
        </p:spPr>
      </p:pic>
      <p:sp>
        <p:nvSpPr>
          <p:cNvPr id="8" name="Shape 105"/>
          <p:cNvSpPr txBox="1"/>
          <p:nvPr/>
        </p:nvSpPr>
        <p:spPr>
          <a:xfrm>
            <a:off x="457200" y="4837112"/>
            <a:ext cx="1593849" cy="273049"/>
          </a:xfrm>
          <a:prstGeom prst="rect">
            <a:avLst/>
          </a:prstGeom>
          <a:no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BFBFBF"/>
              </a:buClr>
              <a:buSzPct val="25000"/>
              <a:buFont typeface="Arial"/>
              <a:buNone/>
            </a:pPr>
            <a:r>
              <a:rPr lang="en-US" sz="600" b="0" i="0" u="none" strike="noStrike" cap="none" dirty="0">
                <a:solidFill>
                  <a:srgbClr val="BFBFBF"/>
                </a:solidFill>
                <a:latin typeface="Arial"/>
                <a:ea typeface="Arial"/>
                <a:cs typeface="Arial"/>
                <a:sym typeface="Arial"/>
              </a:rPr>
              <a:t>© DataStax, All Rights Reserved.</a:t>
            </a:r>
          </a:p>
        </p:txBody>
      </p:sp>
    </p:spTree>
    <p:extLst>
      <p:ext uri="{BB962C8B-B14F-4D97-AF65-F5344CB8AC3E}">
        <p14:creationId xmlns:p14="http://schemas.microsoft.com/office/powerpoint/2010/main" val="1079607282"/>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B10D5614-B734-4280-8F57-1D4947433C97}" type="slidenum">
              <a:rPr lang="en-US" smtClean="0">
                <a:solidFill>
                  <a:prstClr val="white">
                    <a:lumMod val="75000"/>
                  </a:prstClr>
                </a:solidFill>
              </a:rPr>
              <a:pPr/>
              <a:t>29</a:t>
            </a:fld>
            <a:endParaRPr lang="en-US" dirty="0">
              <a:solidFill>
                <a:prstClr val="white">
                  <a:lumMod val="75000"/>
                </a:prstClr>
              </a:solidFill>
            </a:endParaRPr>
          </a:p>
        </p:txBody>
      </p:sp>
      <p:grpSp>
        <p:nvGrpSpPr>
          <p:cNvPr id="6" name="Group 5"/>
          <p:cNvGrpSpPr/>
          <p:nvPr/>
        </p:nvGrpSpPr>
        <p:grpSpPr>
          <a:xfrm>
            <a:off x="3657600" y="977563"/>
            <a:ext cx="1565578" cy="1664720"/>
            <a:chOff x="3789211" y="2710772"/>
            <a:chExt cx="1565578" cy="1664720"/>
          </a:xfrm>
        </p:grpSpPr>
        <p:sp>
          <p:nvSpPr>
            <p:cNvPr id="16" name="Rectangle 15"/>
            <p:cNvSpPr/>
            <p:nvPr/>
          </p:nvSpPr>
          <p:spPr>
            <a:xfrm>
              <a:off x="4012721" y="3987694"/>
              <a:ext cx="1253869" cy="387798"/>
            </a:xfrm>
            <a:prstGeom prst="rect">
              <a:avLst/>
            </a:prstGeom>
          </p:spPr>
          <p:txBody>
            <a:bodyPr wrap="none">
              <a:spAutoFit/>
            </a:bodyPr>
            <a:lstStyle/>
            <a:p>
              <a:pPr algn="ctr">
                <a:lnSpc>
                  <a:spcPct val="120000"/>
                </a:lnSpc>
              </a:pPr>
              <a:r>
                <a:rPr lang="en-US" sz="1600" dirty="0" smtClean="0">
                  <a:solidFill>
                    <a:schemeClr val="accent1"/>
                  </a:solidFill>
                  <a:latin typeface="Arial" charset="0"/>
                  <a:ea typeface="Arial" charset="0"/>
                  <a:cs typeface="Arial" charset="0"/>
                </a:rPr>
                <a:t>Responsive</a:t>
              </a:r>
              <a:endParaRPr lang="en-US" sz="1600" dirty="0">
                <a:solidFill>
                  <a:schemeClr val="accent1"/>
                </a:solidFill>
                <a:latin typeface="Arial" charset="0"/>
                <a:ea typeface="Arial" charset="0"/>
                <a:cs typeface="Arial" charset="0"/>
              </a:endParaRPr>
            </a:p>
          </p:txBody>
        </p:sp>
        <p:pic>
          <p:nvPicPr>
            <p:cNvPr id="19" name="Picture 1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789211" y="2710772"/>
              <a:ext cx="1565578" cy="1108474"/>
            </a:xfrm>
            <a:prstGeom prst="rect">
              <a:avLst/>
            </a:prstGeom>
          </p:spPr>
        </p:pic>
      </p:grpSp>
      <p:grpSp>
        <p:nvGrpSpPr>
          <p:cNvPr id="7" name="Group 6"/>
          <p:cNvGrpSpPr/>
          <p:nvPr/>
        </p:nvGrpSpPr>
        <p:grpSpPr>
          <a:xfrm>
            <a:off x="6096574" y="810729"/>
            <a:ext cx="1584176" cy="1831554"/>
            <a:chOff x="6228185" y="2543938"/>
            <a:chExt cx="1584176" cy="1831554"/>
          </a:xfrm>
        </p:grpSpPr>
        <p:sp>
          <p:nvSpPr>
            <p:cNvPr id="18" name="Rectangle 17"/>
            <p:cNvSpPr/>
            <p:nvPr/>
          </p:nvSpPr>
          <p:spPr>
            <a:xfrm>
              <a:off x="6526176" y="3987694"/>
              <a:ext cx="1061509" cy="387798"/>
            </a:xfrm>
            <a:prstGeom prst="rect">
              <a:avLst/>
            </a:prstGeom>
          </p:spPr>
          <p:txBody>
            <a:bodyPr wrap="none">
              <a:spAutoFit/>
            </a:bodyPr>
            <a:lstStyle/>
            <a:p>
              <a:pPr algn="ctr">
                <a:lnSpc>
                  <a:spcPct val="120000"/>
                </a:lnSpc>
              </a:pPr>
              <a:r>
                <a:rPr lang="en-US" sz="1600" dirty="0" smtClean="0">
                  <a:solidFill>
                    <a:schemeClr val="accent1"/>
                  </a:solidFill>
                  <a:latin typeface="Arial" charset="0"/>
                  <a:ea typeface="Arial" charset="0"/>
                  <a:cs typeface="Arial" charset="0"/>
                </a:rPr>
                <a:t>Intelligent</a:t>
              </a:r>
            </a:p>
          </p:txBody>
        </p:sp>
        <p:pic>
          <p:nvPicPr>
            <p:cNvPr id="20" name="Picture 19"/>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228185" y="2543938"/>
              <a:ext cx="1584176" cy="1329528"/>
            </a:xfrm>
            <a:prstGeom prst="rect">
              <a:avLst/>
            </a:prstGeom>
          </p:spPr>
        </p:pic>
      </p:grpSp>
      <p:grpSp>
        <p:nvGrpSpPr>
          <p:cNvPr id="3" name="Group 2"/>
          <p:cNvGrpSpPr/>
          <p:nvPr/>
        </p:nvGrpSpPr>
        <p:grpSpPr>
          <a:xfrm>
            <a:off x="1369762" y="889663"/>
            <a:ext cx="1306710" cy="1752620"/>
            <a:chOff x="1501373" y="2622872"/>
            <a:chExt cx="1306710" cy="1752620"/>
          </a:xfrm>
        </p:grpSpPr>
        <p:pic>
          <p:nvPicPr>
            <p:cNvPr id="2" name="Picture 1"/>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501373" y="2622872"/>
              <a:ext cx="1306710" cy="1194477"/>
            </a:xfrm>
            <a:prstGeom prst="rect">
              <a:avLst/>
            </a:prstGeom>
          </p:spPr>
        </p:pic>
        <p:sp>
          <p:nvSpPr>
            <p:cNvPr id="14" name="Rectangle 13"/>
            <p:cNvSpPr/>
            <p:nvPr/>
          </p:nvSpPr>
          <p:spPr>
            <a:xfrm>
              <a:off x="1572680" y="3987694"/>
              <a:ext cx="1164101" cy="387798"/>
            </a:xfrm>
            <a:prstGeom prst="rect">
              <a:avLst/>
            </a:prstGeom>
          </p:spPr>
          <p:txBody>
            <a:bodyPr wrap="none">
              <a:spAutoFit/>
            </a:bodyPr>
            <a:lstStyle/>
            <a:p>
              <a:pPr algn="ctr">
                <a:lnSpc>
                  <a:spcPct val="120000"/>
                </a:lnSpc>
              </a:pPr>
              <a:r>
                <a:rPr lang="en-US" sz="1600" dirty="0" smtClean="0">
                  <a:solidFill>
                    <a:schemeClr val="accent1"/>
                  </a:solidFill>
                  <a:latin typeface="Arial" charset="0"/>
                  <a:ea typeface="Arial" charset="0"/>
                  <a:cs typeface="Arial" charset="0"/>
                </a:rPr>
                <a:t>Distributed</a:t>
              </a:r>
              <a:endParaRPr lang="en-US" sz="1600" dirty="0">
                <a:solidFill>
                  <a:schemeClr val="accent1"/>
                </a:solidFill>
                <a:latin typeface="Arial" charset="0"/>
                <a:ea typeface="Arial" charset="0"/>
                <a:cs typeface="Arial" charset="0"/>
              </a:endParaRPr>
            </a:p>
          </p:txBody>
        </p:sp>
      </p:grpSp>
      <p:sp>
        <p:nvSpPr>
          <p:cNvPr id="11" name="TextBox 10"/>
          <p:cNvSpPr txBox="1"/>
          <p:nvPr/>
        </p:nvSpPr>
        <p:spPr>
          <a:xfrm>
            <a:off x="2977932" y="1111801"/>
            <a:ext cx="461986" cy="646331"/>
          </a:xfrm>
          <a:prstGeom prst="rect">
            <a:avLst/>
          </a:prstGeom>
          <a:noFill/>
        </p:spPr>
        <p:txBody>
          <a:bodyPr wrap="none" rtlCol="0">
            <a:spAutoFit/>
          </a:bodyPr>
          <a:lstStyle/>
          <a:p>
            <a:r>
              <a:rPr lang="en-US" sz="3600" b="1" dirty="0">
                <a:solidFill>
                  <a:schemeClr val="accent1"/>
                </a:solidFill>
                <a:latin typeface="Helvetica Neue Light"/>
                <a:cs typeface="Helvetica Neue Light"/>
              </a:rPr>
              <a:t>+</a:t>
            </a:r>
          </a:p>
        </p:txBody>
      </p:sp>
      <p:sp>
        <p:nvSpPr>
          <p:cNvPr id="30" name="TextBox 29"/>
          <p:cNvSpPr txBox="1"/>
          <p:nvPr/>
        </p:nvSpPr>
        <p:spPr>
          <a:xfrm>
            <a:off x="5440860" y="1111801"/>
            <a:ext cx="461986" cy="646331"/>
          </a:xfrm>
          <a:prstGeom prst="rect">
            <a:avLst/>
          </a:prstGeom>
          <a:noFill/>
        </p:spPr>
        <p:txBody>
          <a:bodyPr wrap="none" rtlCol="0">
            <a:spAutoFit/>
          </a:bodyPr>
          <a:lstStyle/>
          <a:p>
            <a:r>
              <a:rPr lang="en-US" sz="3600" b="1" dirty="0">
                <a:solidFill>
                  <a:schemeClr val="accent1"/>
                </a:solidFill>
                <a:latin typeface="Helvetica Neue Light"/>
                <a:cs typeface="Helvetica Neue Light"/>
              </a:rPr>
              <a:t>+</a:t>
            </a:r>
          </a:p>
        </p:txBody>
      </p:sp>
      <p:sp>
        <p:nvSpPr>
          <p:cNvPr id="31" name="Footer Placeholder 3"/>
          <p:cNvSpPr>
            <a:spLocks noGrp="1"/>
          </p:cNvSpPr>
          <p:nvPr>
            <p:ph type="ftr" sz="quarter" idx="11"/>
          </p:nvPr>
        </p:nvSpPr>
        <p:spPr>
          <a:xfrm>
            <a:off x="457200" y="4836827"/>
            <a:ext cx="1594520" cy="273844"/>
          </a:xfrm>
        </p:spPr>
        <p:txBody>
          <a:bodyPr/>
          <a:lstStyle/>
          <a:p>
            <a:r>
              <a:rPr lang="en-US" dirty="0" smtClean="0"/>
              <a:t>© DataStax, All Rights Reserved.</a:t>
            </a:r>
            <a:endParaRPr lang="en-US" dirty="0"/>
          </a:p>
        </p:txBody>
      </p:sp>
      <p:grpSp>
        <p:nvGrpSpPr>
          <p:cNvPr id="8" name="Group 7"/>
          <p:cNvGrpSpPr/>
          <p:nvPr/>
        </p:nvGrpSpPr>
        <p:grpSpPr>
          <a:xfrm>
            <a:off x="749618" y="2808614"/>
            <a:ext cx="2228314" cy="1511722"/>
            <a:chOff x="838200" y="2808614"/>
            <a:chExt cx="2228314" cy="1511722"/>
          </a:xfrm>
        </p:grpSpPr>
        <p:grpSp>
          <p:nvGrpSpPr>
            <p:cNvPr id="4" name="Group 3"/>
            <p:cNvGrpSpPr/>
            <p:nvPr/>
          </p:nvGrpSpPr>
          <p:grpSpPr>
            <a:xfrm>
              <a:off x="838200" y="2808614"/>
              <a:ext cx="2228314" cy="406400"/>
              <a:chOff x="1145813" y="2578015"/>
              <a:chExt cx="1697810" cy="406400"/>
            </a:xfrm>
          </p:grpSpPr>
          <p:sp>
            <p:nvSpPr>
              <p:cNvPr id="17" name="Rectangle 16"/>
              <p:cNvSpPr>
                <a:spLocks noChangeArrowheads="1"/>
              </p:cNvSpPr>
              <p:nvPr/>
            </p:nvSpPr>
            <p:spPr bwMode="auto">
              <a:xfrm>
                <a:off x="1259817" y="2578015"/>
                <a:ext cx="1583806" cy="406400"/>
              </a:xfrm>
              <a:prstGeom prst="rect">
                <a:avLst/>
              </a:prstGeom>
              <a:solidFill>
                <a:schemeClr val="bg2"/>
              </a:solidFill>
              <a:ln w="9525" algn="ctr">
                <a:solidFill>
                  <a:schemeClr val="accent2">
                    <a:alpha val="7843"/>
                  </a:schemeClr>
                </a:solidFill>
                <a:miter lim="800000"/>
                <a:headEnd/>
                <a:tailEnd/>
              </a:ln>
              <a:effectLst/>
            </p:spPr>
            <p:txBody>
              <a:bodyPr lIns="91440" tIns="0" rIns="91440" bIns="0" anchor="ctr"/>
              <a:lstStyle/>
              <a:p>
                <a:pPr eaLnBrk="0" hangingPunct="0">
                  <a:lnSpc>
                    <a:spcPct val="106000"/>
                  </a:lnSpc>
                  <a:buClr>
                    <a:srgbClr val="003399"/>
                  </a:buClr>
                  <a:buSzPct val="100000"/>
                  <a:defRPr/>
                </a:pPr>
                <a:r>
                  <a:rPr lang="en-US" sz="1200" b="1" dirty="0" err="1" smtClean="0">
                    <a:solidFill>
                      <a:srgbClr val="525068"/>
                    </a:solidFill>
                    <a:latin typeface="Arial" charset="0"/>
                    <a:ea typeface="Arial" charset="0"/>
                    <a:cs typeface="Arial" charset="0"/>
                  </a:rPr>
                  <a:t>Masterless</a:t>
                </a:r>
                <a:r>
                  <a:rPr lang="en-US" sz="1200" b="1" dirty="0" smtClean="0">
                    <a:solidFill>
                      <a:srgbClr val="525068"/>
                    </a:solidFill>
                    <a:latin typeface="Arial" charset="0"/>
                    <a:ea typeface="Arial" charset="0"/>
                    <a:cs typeface="Arial" charset="0"/>
                  </a:rPr>
                  <a:t> Architecture</a:t>
                </a:r>
                <a:endParaRPr lang="en-US" sz="1200" b="1" dirty="0">
                  <a:solidFill>
                    <a:srgbClr val="525068"/>
                  </a:solidFill>
                  <a:latin typeface="Arial" charset="0"/>
                  <a:ea typeface="Arial" charset="0"/>
                  <a:cs typeface="Arial" charset="0"/>
                </a:endParaRPr>
              </a:p>
            </p:txBody>
          </p:sp>
          <p:sp>
            <p:nvSpPr>
              <p:cNvPr id="21" name="Rectangle 20"/>
              <p:cNvSpPr>
                <a:spLocks noChangeArrowheads="1"/>
              </p:cNvSpPr>
              <p:nvPr/>
            </p:nvSpPr>
            <p:spPr bwMode="auto">
              <a:xfrm>
                <a:off x="1145813" y="2578015"/>
                <a:ext cx="46037" cy="406400"/>
              </a:xfrm>
              <a:prstGeom prst="rect">
                <a:avLst/>
              </a:prstGeom>
              <a:solidFill>
                <a:schemeClr val="accent1"/>
              </a:solidFill>
              <a:ln w="12700" algn="ctr">
                <a:solidFill>
                  <a:schemeClr val="accent6">
                    <a:lumMod val="20000"/>
                    <a:lumOff val="80000"/>
                    <a:alpha val="20000"/>
                  </a:schemeClr>
                </a:solidFill>
                <a:miter lim="800000"/>
                <a:headEnd/>
                <a:tailEnd/>
              </a:ln>
            </p:spPr>
            <p:txBody>
              <a:bodyPr lIns="0" tIns="0" rIns="0" bIns="0" anchor="ctr"/>
              <a:lstStyle/>
              <a:p>
                <a:pPr marL="0" marR="0" lvl="0" indent="0" algn="ctr" defTabSz="914400" eaLnBrk="1" fontAlgn="auto" latinLnBrk="0" hangingPunct="1">
                  <a:lnSpc>
                    <a:spcPct val="11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525068"/>
                  </a:solidFill>
                  <a:effectLst/>
                  <a:uLnTx/>
                  <a:uFillTx/>
                  <a:latin typeface="Arial"/>
                </a:endParaRPr>
              </a:p>
            </p:txBody>
          </p:sp>
        </p:grpSp>
        <p:grpSp>
          <p:nvGrpSpPr>
            <p:cNvPr id="22" name="Group 21"/>
            <p:cNvGrpSpPr/>
            <p:nvPr/>
          </p:nvGrpSpPr>
          <p:grpSpPr>
            <a:xfrm>
              <a:off x="838200" y="3361275"/>
              <a:ext cx="2228314" cy="406400"/>
              <a:chOff x="1145813" y="2578015"/>
              <a:chExt cx="1697810" cy="406400"/>
            </a:xfrm>
          </p:grpSpPr>
          <p:sp>
            <p:nvSpPr>
              <p:cNvPr id="23" name="Rectangle 22"/>
              <p:cNvSpPr>
                <a:spLocks noChangeArrowheads="1"/>
              </p:cNvSpPr>
              <p:nvPr/>
            </p:nvSpPr>
            <p:spPr bwMode="auto">
              <a:xfrm>
                <a:off x="1259817" y="2578015"/>
                <a:ext cx="1583806" cy="406400"/>
              </a:xfrm>
              <a:prstGeom prst="rect">
                <a:avLst/>
              </a:prstGeom>
              <a:solidFill>
                <a:schemeClr val="bg2"/>
              </a:solidFill>
              <a:ln w="9525" algn="ctr">
                <a:solidFill>
                  <a:schemeClr val="accent2">
                    <a:alpha val="7843"/>
                  </a:schemeClr>
                </a:solidFill>
                <a:miter lim="800000"/>
                <a:headEnd/>
                <a:tailEnd/>
              </a:ln>
              <a:effectLst/>
            </p:spPr>
            <p:txBody>
              <a:bodyPr lIns="91440" tIns="0" rIns="91440" bIns="0" anchor="ctr"/>
              <a:lstStyle/>
              <a:p>
                <a:pPr eaLnBrk="0" hangingPunct="0">
                  <a:lnSpc>
                    <a:spcPct val="106000"/>
                  </a:lnSpc>
                  <a:buClr>
                    <a:srgbClr val="003399"/>
                  </a:buClr>
                  <a:buSzPct val="100000"/>
                  <a:defRPr/>
                </a:pPr>
                <a:r>
                  <a:rPr lang="en-US" sz="1200" b="1" dirty="0" smtClean="0">
                    <a:solidFill>
                      <a:srgbClr val="525068"/>
                    </a:solidFill>
                    <a:latin typeface="Arial" charset="0"/>
                    <a:ea typeface="Arial" charset="0"/>
                    <a:cs typeface="Arial" charset="0"/>
                  </a:rPr>
                  <a:t>Private, Public &amp; Hybrid</a:t>
                </a:r>
                <a:endParaRPr lang="en-US" sz="1200" b="1" dirty="0">
                  <a:solidFill>
                    <a:srgbClr val="525068"/>
                  </a:solidFill>
                  <a:latin typeface="Arial" charset="0"/>
                  <a:ea typeface="Arial" charset="0"/>
                  <a:cs typeface="Arial" charset="0"/>
                </a:endParaRPr>
              </a:p>
            </p:txBody>
          </p:sp>
          <p:sp>
            <p:nvSpPr>
              <p:cNvPr id="24" name="Rectangle 23"/>
              <p:cNvSpPr>
                <a:spLocks noChangeArrowheads="1"/>
              </p:cNvSpPr>
              <p:nvPr/>
            </p:nvSpPr>
            <p:spPr bwMode="auto">
              <a:xfrm>
                <a:off x="1145813" y="2578015"/>
                <a:ext cx="46037" cy="406400"/>
              </a:xfrm>
              <a:prstGeom prst="rect">
                <a:avLst/>
              </a:prstGeom>
              <a:solidFill>
                <a:schemeClr val="accent1"/>
              </a:solidFill>
              <a:ln w="12700" algn="ctr">
                <a:solidFill>
                  <a:schemeClr val="accent6">
                    <a:lumMod val="20000"/>
                    <a:lumOff val="80000"/>
                    <a:alpha val="20000"/>
                  </a:schemeClr>
                </a:solidFill>
                <a:miter lim="800000"/>
                <a:headEnd/>
                <a:tailEnd/>
              </a:ln>
            </p:spPr>
            <p:txBody>
              <a:bodyPr lIns="0" tIns="0" rIns="0" bIns="0" anchor="ctr"/>
              <a:lstStyle/>
              <a:p>
                <a:pPr marL="0" marR="0" lvl="0" indent="0" algn="ctr" defTabSz="914400" eaLnBrk="1" fontAlgn="auto" latinLnBrk="0" hangingPunct="1">
                  <a:lnSpc>
                    <a:spcPct val="11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525068"/>
                  </a:solidFill>
                  <a:effectLst/>
                  <a:uLnTx/>
                  <a:uFillTx/>
                  <a:latin typeface="Arial"/>
                </a:endParaRPr>
              </a:p>
            </p:txBody>
          </p:sp>
        </p:grpSp>
        <p:grpSp>
          <p:nvGrpSpPr>
            <p:cNvPr id="25" name="Group 24"/>
            <p:cNvGrpSpPr/>
            <p:nvPr/>
          </p:nvGrpSpPr>
          <p:grpSpPr>
            <a:xfrm>
              <a:off x="838200" y="3913936"/>
              <a:ext cx="2228314" cy="406400"/>
              <a:chOff x="1145813" y="2578015"/>
              <a:chExt cx="1697810" cy="406400"/>
            </a:xfrm>
          </p:grpSpPr>
          <p:sp>
            <p:nvSpPr>
              <p:cNvPr id="26" name="Rectangle 25"/>
              <p:cNvSpPr>
                <a:spLocks noChangeArrowheads="1"/>
              </p:cNvSpPr>
              <p:nvPr/>
            </p:nvSpPr>
            <p:spPr bwMode="auto">
              <a:xfrm>
                <a:off x="1259817" y="2578015"/>
                <a:ext cx="1583806" cy="406400"/>
              </a:xfrm>
              <a:prstGeom prst="rect">
                <a:avLst/>
              </a:prstGeom>
              <a:solidFill>
                <a:schemeClr val="bg2"/>
              </a:solidFill>
              <a:ln w="9525" algn="ctr">
                <a:solidFill>
                  <a:schemeClr val="accent2">
                    <a:alpha val="7843"/>
                  </a:schemeClr>
                </a:solidFill>
                <a:miter lim="800000"/>
                <a:headEnd/>
                <a:tailEnd/>
              </a:ln>
              <a:effectLst/>
            </p:spPr>
            <p:txBody>
              <a:bodyPr lIns="91440" tIns="0" rIns="91440" bIns="0" anchor="ctr"/>
              <a:lstStyle/>
              <a:p>
                <a:pPr eaLnBrk="0" hangingPunct="0">
                  <a:lnSpc>
                    <a:spcPct val="106000"/>
                  </a:lnSpc>
                  <a:buClr>
                    <a:srgbClr val="003399"/>
                  </a:buClr>
                  <a:buSzPct val="100000"/>
                  <a:defRPr/>
                </a:pPr>
                <a:r>
                  <a:rPr lang="en-US" sz="1200" b="1" dirty="0">
                    <a:solidFill>
                      <a:srgbClr val="525068"/>
                    </a:solidFill>
                    <a:latin typeface="Arial" charset="0"/>
                    <a:ea typeface="Arial" charset="0"/>
                    <a:cs typeface="Arial" charset="0"/>
                  </a:rPr>
                  <a:t>Continuous Availability</a:t>
                </a:r>
              </a:p>
            </p:txBody>
          </p:sp>
          <p:sp>
            <p:nvSpPr>
              <p:cNvPr id="27" name="Rectangle 26"/>
              <p:cNvSpPr>
                <a:spLocks noChangeArrowheads="1"/>
              </p:cNvSpPr>
              <p:nvPr/>
            </p:nvSpPr>
            <p:spPr bwMode="auto">
              <a:xfrm>
                <a:off x="1145813" y="2578015"/>
                <a:ext cx="46037" cy="406400"/>
              </a:xfrm>
              <a:prstGeom prst="rect">
                <a:avLst/>
              </a:prstGeom>
              <a:solidFill>
                <a:schemeClr val="accent1"/>
              </a:solidFill>
              <a:ln w="12700" algn="ctr">
                <a:solidFill>
                  <a:schemeClr val="accent6">
                    <a:lumMod val="20000"/>
                    <a:lumOff val="80000"/>
                    <a:alpha val="20000"/>
                  </a:schemeClr>
                </a:solidFill>
                <a:miter lim="800000"/>
                <a:headEnd/>
                <a:tailEnd/>
              </a:ln>
            </p:spPr>
            <p:txBody>
              <a:bodyPr lIns="0" tIns="0" rIns="0" bIns="0" anchor="ctr"/>
              <a:lstStyle/>
              <a:p>
                <a:pPr marL="0" marR="0" lvl="0" indent="0" algn="ctr" defTabSz="914400" eaLnBrk="1" fontAlgn="auto" latinLnBrk="0" hangingPunct="1">
                  <a:lnSpc>
                    <a:spcPct val="11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525068"/>
                  </a:solidFill>
                  <a:effectLst/>
                  <a:uLnTx/>
                  <a:uFillTx/>
                  <a:latin typeface="Arial"/>
                </a:endParaRPr>
              </a:p>
            </p:txBody>
          </p:sp>
        </p:grpSp>
      </p:grpSp>
      <p:grpSp>
        <p:nvGrpSpPr>
          <p:cNvPr id="9" name="Group 8"/>
          <p:cNvGrpSpPr/>
          <p:nvPr/>
        </p:nvGrpSpPr>
        <p:grpSpPr>
          <a:xfrm>
            <a:off x="3393887" y="2808614"/>
            <a:ext cx="2228314" cy="1535377"/>
            <a:chOff x="3439918" y="2808614"/>
            <a:chExt cx="2228314" cy="1535377"/>
          </a:xfrm>
        </p:grpSpPr>
        <p:grpSp>
          <p:nvGrpSpPr>
            <p:cNvPr id="28" name="Group 27"/>
            <p:cNvGrpSpPr/>
            <p:nvPr/>
          </p:nvGrpSpPr>
          <p:grpSpPr>
            <a:xfrm>
              <a:off x="3439918" y="2808614"/>
              <a:ext cx="2228314" cy="406400"/>
              <a:chOff x="1145813" y="2578015"/>
              <a:chExt cx="1697810" cy="406400"/>
            </a:xfrm>
          </p:grpSpPr>
          <p:sp>
            <p:nvSpPr>
              <p:cNvPr id="29" name="Rectangle 28"/>
              <p:cNvSpPr>
                <a:spLocks noChangeArrowheads="1"/>
              </p:cNvSpPr>
              <p:nvPr/>
            </p:nvSpPr>
            <p:spPr bwMode="auto">
              <a:xfrm>
                <a:off x="1259817" y="2578015"/>
                <a:ext cx="1583806" cy="406400"/>
              </a:xfrm>
              <a:prstGeom prst="rect">
                <a:avLst/>
              </a:prstGeom>
              <a:solidFill>
                <a:schemeClr val="bg2"/>
              </a:solidFill>
              <a:ln w="9525" algn="ctr">
                <a:solidFill>
                  <a:schemeClr val="accent2">
                    <a:alpha val="7843"/>
                  </a:schemeClr>
                </a:solidFill>
                <a:miter lim="800000"/>
                <a:headEnd/>
                <a:tailEnd/>
              </a:ln>
              <a:effectLst/>
            </p:spPr>
            <p:txBody>
              <a:bodyPr lIns="91440" tIns="0" rIns="91440" bIns="0" anchor="ctr"/>
              <a:lstStyle/>
              <a:p>
                <a:pPr eaLnBrk="0" hangingPunct="0">
                  <a:lnSpc>
                    <a:spcPct val="106000"/>
                  </a:lnSpc>
                  <a:buClr>
                    <a:srgbClr val="003399"/>
                  </a:buClr>
                  <a:buSzPct val="100000"/>
                  <a:defRPr/>
                </a:pPr>
                <a:r>
                  <a:rPr lang="en-US" sz="1200" b="1" dirty="0" smtClean="0">
                    <a:solidFill>
                      <a:srgbClr val="525068"/>
                    </a:solidFill>
                    <a:latin typeface="Arial" charset="0"/>
                    <a:ea typeface="Arial" charset="0"/>
                    <a:cs typeface="Arial" charset="0"/>
                  </a:rPr>
                  <a:t>Active Everywhere</a:t>
                </a:r>
                <a:endParaRPr lang="en-US" sz="1200" b="1" dirty="0">
                  <a:solidFill>
                    <a:srgbClr val="525068"/>
                  </a:solidFill>
                  <a:latin typeface="Arial" charset="0"/>
                  <a:ea typeface="Arial" charset="0"/>
                  <a:cs typeface="Arial" charset="0"/>
                </a:endParaRPr>
              </a:p>
            </p:txBody>
          </p:sp>
          <p:sp>
            <p:nvSpPr>
              <p:cNvPr id="32" name="Rectangle 31"/>
              <p:cNvSpPr>
                <a:spLocks noChangeArrowheads="1"/>
              </p:cNvSpPr>
              <p:nvPr/>
            </p:nvSpPr>
            <p:spPr bwMode="auto">
              <a:xfrm>
                <a:off x="1145813" y="2578015"/>
                <a:ext cx="46037" cy="406400"/>
              </a:xfrm>
              <a:prstGeom prst="rect">
                <a:avLst/>
              </a:prstGeom>
              <a:solidFill>
                <a:schemeClr val="accent2"/>
              </a:solidFill>
              <a:ln w="12700" algn="ctr">
                <a:solidFill>
                  <a:schemeClr val="accent6">
                    <a:lumMod val="20000"/>
                    <a:lumOff val="80000"/>
                    <a:alpha val="20000"/>
                  </a:schemeClr>
                </a:solidFill>
                <a:miter lim="800000"/>
                <a:headEnd/>
                <a:tailEnd/>
              </a:ln>
            </p:spPr>
            <p:txBody>
              <a:bodyPr lIns="0" tIns="0" rIns="0" bIns="0" anchor="ctr"/>
              <a:lstStyle/>
              <a:p>
                <a:pPr marL="0" marR="0" lvl="0" indent="0" algn="ctr" defTabSz="914400" eaLnBrk="1" fontAlgn="auto" latinLnBrk="0" hangingPunct="1">
                  <a:lnSpc>
                    <a:spcPct val="11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525068"/>
                  </a:solidFill>
                  <a:effectLst/>
                  <a:uLnTx/>
                  <a:uFillTx/>
                  <a:latin typeface="Arial"/>
                </a:endParaRPr>
              </a:p>
            </p:txBody>
          </p:sp>
        </p:grpSp>
        <p:grpSp>
          <p:nvGrpSpPr>
            <p:cNvPr id="33" name="Group 32"/>
            <p:cNvGrpSpPr/>
            <p:nvPr/>
          </p:nvGrpSpPr>
          <p:grpSpPr>
            <a:xfrm>
              <a:off x="3439918" y="3373103"/>
              <a:ext cx="2228314" cy="406400"/>
              <a:chOff x="1145813" y="2578015"/>
              <a:chExt cx="1697810" cy="406400"/>
            </a:xfrm>
          </p:grpSpPr>
          <p:sp>
            <p:nvSpPr>
              <p:cNvPr id="34" name="Rectangle 33"/>
              <p:cNvSpPr>
                <a:spLocks noChangeArrowheads="1"/>
              </p:cNvSpPr>
              <p:nvPr/>
            </p:nvSpPr>
            <p:spPr bwMode="auto">
              <a:xfrm>
                <a:off x="1259817" y="2578015"/>
                <a:ext cx="1583806" cy="406400"/>
              </a:xfrm>
              <a:prstGeom prst="rect">
                <a:avLst/>
              </a:prstGeom>
              <a:solidFill>
                <a:schemeClr val="bg2"/>
              </a:solidFill>
              <a:ln w="9525" algn="ctr">
                <a:solidFill>
                  <a:schemeClr val="accent2">
                    <a:alpha val="7843"/>
                  </a:schemeClr>
                </a:solidFill>
                <a:miter lim="800000"/>
                <a:headEnd/>
                <a:tailEnd/>
              </a:ln>
              <a:effectLst/>
            </p:spPr>
            <p:txBody>
              <a:bodyPr lIns="91440" tIns="0" rIns="91440" bIns="0" anchor="ctr"/>
              <a:lstStyle/>
              <a:p>
                <a:pPr eaLnBrk="0" hangingPunct="0">
                  <a:lnSpc>
                    <a:spcPct val="106000"/>
                  </a:lnSpc>
                  <a:buClr>
                    <a:srgbClr val="003399"/>
                  </a:buClr>
                  <a:buSzPct val="100000"/>
                  <a:defRPr/>
                </a:pPr>
                <a:r>
                  <a:rPr lang="en-US" sz="1200" b="1" dirty="0" smtClean="0">
                    <a:solidFill>
                      <a:srgbClr val="525068"/>
                    </a:solidFill>
                    <a:latin typeface="Arial" charset="0"/>
                    <a:ea typeface="Arial" charset="0"/>
                    <a:cs typeface="Arial" charset="0"/>
                  </a:rPr>
                  <a:t>Low Latency</a:t>
                </a:r>
                <a:endParaRPr lang="en-US" sz="1200" b="1" dirty="0">
                  <a:solidFill>
                    <a:srgbClr val="525068"/>
                  </a:solidFill>
                  <a:latin typeface="Arial" charset="0"/>
                  <a:ea typeface="Arial" charset="0"/>
                  <a:cs typeface="Arial" charset="0"/>
                </a:endParaRPr>
              </a:p>
            </p:txBody>
          </p:sp>
          <p:sp>
            <p:nvSpPr>
              <p:cNvPr id="35" name="Rectangle 34"/>
              <p:cNvSpPr>
                <a:spLocks noChangeArrowheads="1"/>
              </p:cNvSpPr>
              <p:nvPr/>
            </p:nvSpPr>
            <p:spPr bwMode="auto">
              <a:xfrm>
                <a:off x="1145813" y="2578015"/>
                <a:ext cx="46037" cy="406400"/>
              </a:xfrm>
              <a:prstGeom prst="rect">
                <a:avLst/>
              </a:prstGeom>
              <a:solidFill>
                <a:schemeClr val="accent2"/>
              </a:solidFill>
              <a:ln w="12700" algn="ctr">
                <a:solidFill>
                  <a:schemeClr val="accent6">
                    <a:lumMod val="20000"/>
                    <a:lumOff val="80000"/>
                    <a:alpha val="20000"/>
                  </a:schemeClr>
                </a:solidFill>
                <a:miter lim="800000"/>
                <a:headEnd/>
                <a:tailEnd/>
              </a:ln>
            </p:spPr>
            <p:txBody>
              <a:bodyPr lIns="0" tIns="0" rIns="0" bIns="0" anchor="ctr"/>
              <a:lstStyle/>
              <a:p>
                <a:pPr marL="0" marR="0" lvl="0" indent="0" algn="ctr" defTabSz="914400" eaLnBrk="1" fontAlgn="auto" latinLnBrk="0" hangingPunct="1">
                  <a:lnSpc>
                    <a:spcPct val="11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525068"/>
                  </a:solidFill>
                  <a:effectLst/>
                  <a:uLnTx/>
                  <a:uFillTx/>
                  <a:latin typeface="Arial"/>
                </a:endParaRPr>
              </a:p>
            </p:txBody>
          </p:sp>
        </p:grpSp>
        <p:grpSp>
          <p:nvGrpSpPr>
            <p:cNvPr id="36" name="Group 35"/>
            <p:cNvGrpSpPr/>
            <p:nvPr/>
          </p:nvGrpSpPr>
          <p:grpSpPr>
            <a:xfrm>
              <a:off x="3439918" y="3937591"/>
              <a:ext cx="2228314" cy="406400"/>
              <a:chOff x="1145813" y="2578015"/>
              <a:chExt cx="1697810" cy="406400"/>
            </a:xfrm>
          </p:grpSpPr>
          <p:sp>
            <p:nvSpPr>
              <p:cNvPr id="37" name="Rectangle 36"/>
              <p:cNvSpPr>
                <a:spLocks noChangeArrowheads="1"/>
              </p:cNvSpPr>
              <p:nvPr/>
            </p:nvSpPr>
            <p:spPr bwMode="auto">
              <a:xfrm>
                <a:off x="1259817" y="2578015"/>
                <a:ext cx="1583806" cy="406400"/>
              </a:xfrm>
              <a:prstGeom prst="rect">
                <a:avLst/>
              </a:prstGeom>
              <a:solidFill>
                <a:schemeClr val="bg2"/>
              </a:solidFill>
              <a:ln w="9525" algn="ctr">
                <a:solidFill>
                  <a:schemeClr val="accent2">
                    <a:alpha val="7843"/>
                  </a:schemeClr>
                </a:solidFill>
                <a:miter lim="800000"/>
                <a:headEnd/>
                <a:tailEnd/>
              </a:ln>
              <a:effectLst/>
            </p:spPr>
            <p:txBody>
              <a:bodyPr lIns="91440" tIns="0" rIns="91440" bIns="0" anchor="ctr"/>
              <a:lstStyle/>
              <a:p>
                <a:pPr eaLnBrk="0" hangingPunct="0">
                  <a:lnSpc>
                    <a:spcPct val="106000"/>
                  </a:lnSpc>
                  <a:buClr>
                    <a:srgbClr val="003399"/>
                  </a:buClr>
                  <a:buSzPct val="100000"/>
                  <a:defRPr/>
                </a:pPr>
                <a:r>
                  <a:rPr lang="en-US" sz="1200" b="1" dirty="0" smtClean="0">
                    <a:solidFill>
                      <a:srgbClr val="525068"/>
                    </a:solidFill>
                    <a:latin typeface="Arial" charset="0"/>
                    <a:ea typeface="Arial" charset="0"/>
                    <a:cs typeface="Arial" charset="0"/>
                  </a:rPr>
                  <a:t>Linear Scale</a:t>
                </a:r>
                <a:endParaRPr lang="en-US" sz="1200" b="1" dirty="0">
                  <a:solidFill>
                    <a:srgbClr val="525068"/>
                  </a:solidFill>
                  <a:latin typeface="Arial" charset="0"/>
                  <a:ea typeface="Arial" charset="0"/>
                  <a:cs typeface="Arial" charset="0"/>
                </a:endParaRPr>
              </a:p>
            </p:txBody>
          </p:sp>
          <p:sp>
            <p:nvSpPr>
              <p:cNvPr id="38" name="Rectangle 37"/>
              <p:cNvSpPr>
                <a:spLocks noChangeArrowheads="1"/>
              </p:cNvSpPr>
              <p:nvPr/>
            </p:nvSpPr>
            <p:spPr bwMode="auto">
              <a:xfrm>
                <a:off x="1145813" y="2578015"/>
                <a:ext cx="46037" cy="406400"/>
              </a:xfrm>
              <a:prstGeom prst="rect">
                <a:avLst/>
              </a:prstGeom>
              <a:solidFill>
                <a:schemeClr val="accent2"/>
              </a:solidFill>
              <a:ln w="12700" algn="ctr">
                <a:solidFill>
                  <a:schemeClr val="accent6">
                    <a:lumMod val="20000"/>
                    <a:lumOff val="80000"/>
                    <a:alpha val="20000"/>
                  </a:schemeClr>
                </a:solidFill>
                <a:miter lim="800000"/>
                <a:headEnd/>
                <a:tailEnd/>
              </a:ln>
            </p:spPr>
            <p:txBody>
              <a:bodyPr lIns="0" tIns="0" rIns="0" bIns="0" anchor="ctr"/>
              <a:lstStyle/>
              <a:p>
                <a:pPr marL="0" marR="0" lvl="0" indent="0" algn="ctr" defTabSz="914400" eaLnBrk="1" fontAlgn="auto" latinLnBrk="0" hangingPunct="1">
                  <a:lnSpc>
                    <a:spcPct val="11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525068"/>
                  </a:solidFill>
                  <a:effectLst/>
                  <a:uLnTx/>
                  <a:uFillTx/>
                  <a:latin typeface="Arial"/>
                </a:endParaRPr>
              </a:p>
            </p:txBody>
          </p:sp>
        </p:grpSp>
      </p:grpSp>
      <p:grpSp>
        <p:nvGrpSpPr>
          <p:cNvPr id="10" name="Group 9"/>
          <p:cNvGrpSpPr/>
          <p:nvPr/>
        </p:nvGrpSpPr>
        <p:grpSpPr>
          <a:xfrm>
            <a:off x="5943600" y="2808614"/>
            <a:ext cx="2228314" cy="1511722"/>
            <a:chOff x="6096573" y="2808614"/>
            <a:chExt cx="2228314" cy="1511722"/>
          </a:xfrm>
        </p:grpSpPr>
        <p:grpSp>
          <p:nvGrpSpPr>
            <p:cNvPr id="39" name="Group 38"/>
            <p:cNvGrpSpPr/>
            <p:nvPr/>
          </p:nvGrpSpPr>
          <p:grpSpPr>
            <a:xfrm>
              <a:off x="6096573" y="2808614"/>
              <a:ext cx="2228314" cy="406400"/>
              <a:chOff x="1145813" y="2578015"/>
              <a:chExt cx="1697810" cy="406400"/>
            </a:xfrm>
          </p:grpSpPr>
          <p:sp>
            <p:nvSpPr>
              <p:cNvPr id="40" name="Rectangle 39"/>
              <p:cNvSpPr>
                <a:spLocks noChangeArrowheads="1"/>
              </p:cNvSpPr>
              <p:nvPr/>
            </p:nvSpPr>
            <p:spPr bwMode="auto">
              <a:xfrm>
                <a:off x="1259817" y="2578015"/>
                <a:ext cx="1583806" cy="406400"/>
              </a:xfrm>
              <a:prstGeom prst="rect">
                <a:avLst/>
              </a:prstGeom>
              <a:solidFill>
                <a:schemeClr val="bg2"/>
              </a:solidFill>
              <a:ln w="9525" algn="ctr">
                <a:solidFill>
                  <a:schemeClr val="accent2">
                    <a:alpha val="7843"/>
                  </a:schemeClr>
                </a:solidFill>
                <a:miter lim="800000"/>
                <a:headEnd/>
                <a:tailEnd/>
              </a:ln>
              <a:effectLst/>
            </p:spPr>
            <p:txBody>
              <a:bodyPr lIns="91440" tIns="0" rIns="91440" bIns="0" anchor="ctr"/>
              <a:lstStyle/>
              <a:p>
                <a:pPr eaLnBrk="0" hangingPunct="0">
                  <a:lnSpc>
                    <a:spcPct val="106000"/>
                  </a:lnSpc>
                  <a:buClr>
                    <a:srgbClr val="003399"/>
                  </a:buClr>
                  <a:buSzPct val="100000"/>
                  <a:defRPr/>
                </a:pPr>
                <a:r>
                  <a:rPr lang="en-US" sz="1200" b="1" dirty="0">
                    <a:solidFill>
                      <a:srgbClr val="525068"/>
                    </a:solidFill>
                    <a:latin typeface="Arial" charset="0"/>
                    <a:ea typeface="Arial" charset="0"/>
                    <a:cs typeface="Arial" charset="0"/>
                  </a:rPr>
                  <a:t>Multi-Model</a:t>
                </a:r>
              </a:p>
            </p:txBody>
          </p:sp>
          <p:sp>
            <p:nvSpPr>
              <p:cNvPr id="41" name="Rectangle 40"/>
              <p:cNvSpPr>
                <a:spLocks noChangeArrowheads="1"/>
              </p:cNvSpPr>
              <p:nvPr/>
            </p:nvSpPr>
            <p:spPr bwMode="auto">
              <a:xfrm>
                <a:off x="1145813" y="2578015"/>
                <a:ext cx="46037" cy="406400"/>
              </a:xfrm>
              <a:prstGeom prst="rect">
                <a:avLst/>
              </a:prstGeom>
              <a:solidFill>
                <a:schemeClr val="accent3"/>
              </a:solidFill>
              <a:ln w="12700" algn="ctr">
                <a:solidFill>
                  <a:schemeClr val="accent6">
                    <a:lumMod val="20000"/>
                    <a:lumOff val="80000"/>
                    <a:alpha val="20000"/>
                  </a:schemeClr>
                </a:solidFill>
                <a:miter lim="800000"/>
                <a:headEnd/>
                <a:tailEnd/>
              </a:ln>
            </p:spPr>
            <p:txBody>
              <a:bodyPr lIns="0" tIns="0" rIns="0" bIns="0" anchor="ctr"/>
              <a:lstStyle/>
              <a:p>
                <a:pPr marL="0" marR="0" lvl="0" indent="0" algn="ctr" defTabSz="914400" eaLnBrk="1" fontAlgn="auto" latinLnBrk="0" hangingPunct="1">
                  <a:lnSpc>
                    <a:spcPct val="11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525068"/>
                  </a:solidFill>
                  <a:effectLst/>
                  <a:uLnTx/>
                  <a:uFillTx/>
                  <a:latin typeface="Arial"/>
                </a:endParaRPr>
              </a:p>
            </p:txBody>
          </p:sp>
        </p:grpSp>
        <p:grpSp>
          <p:nvGrpSpPr>
            <p:cNvPr id="42" name="Group 41"/>
            <p:cNvGrpSpPr/>
            <p:nvPr/>
          </p:nvGrpSpPr>
          <p:grpSpPr>
            <a:xfrm>
              <a:off x="6096573" y="3361275"/>
              <a:ext cx="2228314" cy="406400"/>
              <a:chOff x="1145813" y="2578015"/>
              <a:chExt cx="1697810" cy="406400"/>
            </a:xfrm>
          </p:grpSpPr>
          <p:sp>
            <p:nvSpPr>
              <p:cNvPr id="43" name="Rectangle 42"/>
              <p:cNvSpPr>
                <a:spLocks noChangeArrowheads="1"/>
              </p:cNvSpPr>
              <p:nvPr/>
            </p:nvSpPr>
            <p:spPr bwMode="auto">
              <a:xfrm>
                <a:off x="1259817" y="2578015"/>
                <a:ext cx="1583806" cy="406400"/>
              </a:xfrm>
              <a:prstGeom prst="rect">
                <a:avLst/>
              </a:prstGeom>
              <a:solidFill>
                <a:schemeClr val="bg2"/>
              </a:solidFill>
              <a:ln w="9525" algn="ctr">
                <a:solidFill>
                  <a:schemeClr val="accent2">
                    <a:alpha val="7843"/>
                  </a:schemeClr>
                </a:solidFill>
                <a:miter lim="800000"/>
                <a:headEnd/>
                <a:tailEnd/>
              </a:ln>
              <a:effectLst/>
            </p:spPr>
            <p:txBody>
              <a:bodyPr lIns="91440" tIns="0" rIns="91440" bIns="0" anchor="ctr"/>
              <a:lstStyle/>
              <a:p>
                <a:pPr eaLnBrk="0" hangingPunct="0">
                  <a:lnSpc>
                    <a:spcPct val="106000"/>
                  </a:lnSpc>
                  <a:buClr>
                    <a:srgbClr val="003399"/>
                  </a:buClr>
                  <a:buSzPct val="100000"/>
                  <a:defRPr/>
                </a:pPr>
                <a:r>
                  <a:rPr lang="en-US" sz="1200" b="1" dirty="0">
                    <a:solidFill>
                      <a:srgbClr val="525068"/>
                    </a:solidFill>
                    <a:latin typeface="Arial" charset="0"/>
                    <a:ea typeface="Arial" charset="0"/>
                    <a:cs typeface="Arial" charset="0"/>
                  </a:rPr>
                  <a:t>Mixed </a:t>
                </a:r>
                <a:r>
                  <a:rPr lang="en-US" sz="1200" b="1" dirty="0" smtClean="0">
                    <a:solidFill>
                      <a:srgbClr val="525068"/>
                    </a:solidFill>
                    <a:latin typeface="Arial" charset="0"/>
                    <a:ea typeface="Arial" charset="0"/>
                    <a:cs typeface="Arial" charset="0"/>
                  </a:rPr>
                  <a:t>Workloads</a:t>
                </a:r>
                <a:endParaRPr lang="en-US" sz="1200" b="1" dirty="0">
                  <a:solidFill>
                    <a:srgbClr val="525068"/>
                  </a:solidFill>
                  <a:latin typeface="Arial" charset="0"/>
                  <a:ea typeface="Arial" charset="0"/>
                  <a:cs typeface="Arial" charset="0"/>
                </a:endParaRPr>
              </a:p>
            </p:txBody>
          </p:sp>
          <p:sp>
            <p:nvSpPr>
              <p:cNvPr id="44" name="Rectangle 43"/>
              <p:cNvSpPr>
                <a:spLocks noChangeArrowheads="1"/>
              </p:cNvSpPr>
              <p:nvPr/>
            </p:nvSpPr>
            <p:spPr bwMode="auto">
              <a:xfrm>
                <a:off x="1145813" y="2578015"/>
                <a:ext cx="46037" cy="406400"/>
              </a:xfrm>
              <a:prstGeom prst="rect">
                <a:avLst/>
              </a:prstGeom>
              <a:solidFill>
                <a:schemeClr val="accent3"/>
              </a:solidFill>
              <a:ln w="12700" algn="ctr">
                <a:solidFill>
                  <a:schemeClr val="accent6">
                    <a:lumMod val="20000"/>
                    <a:lumOff val="80000"/>
                    <a:alpha val="20000"/>
                  </a:schemeClr>
                </a:solidFill>
                <a:miter lim="800000"/>
                <a:headEnd/>
                <a:tailEnd/>
              </a:ln>
            </p:spPr>
            <p:txBody>
              <a:bodyPr lIns="0" tIns="0" rIns="0" bIns="0" anchor="ctr"/>
              <a:lstStyle/>
              <a:p>
                <a:pPr marL="0" marR="0" lvl="0" indent="0" algn="ctr" defTabSz="914400" eaLnBrk="1" fontAlgn="auto" latinLnBrk="0" hangingPunct="1">
                  <a:lnSpc>
                    <a:spcPct val="11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525068"/>
                  </a:solidFill>
                  <a:effectLst/>
                  <a:uLnTx/>
                  <a:uFillTx/>
                  <a:latin typeface="Arial"/>
                </a:endParaRPr>
              </a:p>
            </p:txBody>
          </p:sp>
        </p:grpSp>
        <p:grpSp>
          <p:nvGrpSpPr>
            <p:cNvPr id="45" name="Group 44"/>
            <p:cNvGrpSpPr/>
            <p:nvPr/>
          </p:nvGrpSpPr>
          <p:grpSpPr>
            <a:xfrm>
              <a:off x="6096573" y="3913936"/>
              <a:ext cx="2228314" cy="406400"/>
              <a:chOff x="1145813" y="2578015"/>
              <a:chExt cx="1697810" cy="406400"/>
            </a:xfrm>
          </p:grpSpPr>
          <p:sp>
            <p:nvSpPr>
              <p:cNvPr id="46" name="Rectangle 45"/>
              <p:cNvSpPr>
                <a:spLocks noChangeArrowheads="1"/>
              </p:cNvSpPr>
              <p:nvPr/>
            </p:nvSpPr>
            <p:spPr bwMode="auto">
              <a:xfrm>
                <a:off x="1259817" y="2578015"/>
                <a:ext cx="1583806" cy="406400"/>
              </a:xfrm>
              <a:prstGeom prst="rect">
                <a:avLst/>
              </a:prstGeom>
              <a:solidFill>
                <a:schemeClr val="bg2"/>
              </a:solidFill>
              <a:ln w="9525" algn="ctr">
                <a:solidFill>
                  <a:schemeClr val="accent2">
                    <a:alpha val="7843"/>
                  </a:schemeClr>
                </a:solidFill>
                <a:miter lim="800000"/>
                <a:headEnd/>
                <a:tailEnd/>
              </a:ln>
              <a:effectLst/>
            </p:spPr>
            <p:txBody>
              <a:bodyPr lIns="91440" tIns="0" rIns="91440" bIns="0" anchor="ctr"/>
              <a:lstStyle/>
              <a:p>
                <a:pPr eaLnBrk="0" hangingPunct="0">
                  <a:lnSpc>
                    <a:spcPct val="106000"/>
                  </a:lnSpc>
                  <a:buClr>
                    <a:srgbClr val="003399"/>
                  </a:buClr>
                  <a:buSzPct val="100000"/>
                  <a:defRPr/>
                </a:pPr>
                <a:r>
                  <a:rPr lang="en-US" sz="1200" b="1" dirty="0" smtClean="0">
                    <a:solidFill>
                      <a:srgbClr val="525068"/>
                    </a:solidFill>
                    <a:latin typeface="Arial" charset="0"/>
                    <a:ea typeface="Arial" charset="0"/>
                    <a:cs typeface="Arial" charset="0"/>
                  </a:rPr>
                  <a:t>Operations Automation</a:t>
                </a:r>
                <a:endParaRPr lang="en-US" sz="1200" b="1" dirty="0">
                  <a:solidFill>
                    <a:srgbClr val="525068"/>
                  </a:solidFill>
                  <a:latin typeface="Arial" charset="0"/>
                  <a:ea typeface="Arial" charset="0"/>
                  <a:cs typeface="Arial" charset="0"/>
                </a:endParaRPr>
              </a:p>
            </p:txBody>
          </p:sp>
          <p:sp>
            <p:nvSpPr>
              <p:cNvPr id="47" name="Rectangle 46"/>
              <p:cNvSpPr>
                <a:spLocks noChangeArrowheads="1"/>
              </p:cNvSpPr>
              <p:nvPr/>
            </p:nvSpPr>
            <p:spPr bwMode="auto">
              <a:xfrm>
                <a:off x="1145813" y="2578015"/>
                <a:ext cx="46037" cy="406400"/>
              </a:xfrm>
              <a:prstGeom prst="rect">
                <a:avLst/>
              </a:prstGeom>
              <a:solidFill>
                <a:schemeClr val="accent3"/>
              </a:solidFill>
              <a:ln w="12700" algn="ctr">
                <a:solidFill>
                  <a:schemeClr val="accent6">
                    <a:lumMod val="20000"/>
                    <a:lumOff val="80000"/>
                    <a:alpha val="20000"/>
                  </a:schemeClr>
                </a:solidFill>
                <a:miter lim="800000"/>
                <a:headEnd/>
                <a:tailEnd/>
              </a:ln>
            </p:spPr>
            <p:txBody>
              <a:bodyPr lIns="0" tIns="0" rIns="0" bIns="0" anchor="ctr"/>
              <a:lstStyle/>
              <a:p>
                <a:pPr marL="0" marR="0" lvl="0" indent="0" algn="ctr" defTabSz="914400" eaLnBrk="1" fontAlgn="auto" latinLnBrk="0" hangingPunct="1">
                  <a:lnSpc>
                    <a:spcPct val="110000"/>
                  </a:lnSpc>
                  <a:spcBef>
                    <a:spcPts val="0"/>
                  </a:spcBef>
                  <a:spcAft>
                    <a:spcPts val="0"/>
                  </a:spcAft>
                  <a:buClrTx/>
                  <a:buSzTx/>
                  <a:buFontTx/>
                  <a:buNone/>
                  <a:tabLst/>
                  <a:defRPr/>
                </a:pPr>
                <a:endParaRPr kumimoji="0" lang="en-US" sz="1400" b="0" i="0" u="none" strike="noStrike" kern="0" cap="none" spc="0" normalizeH="0" baseline="0" noProof="0" dirty="0">
                  <a:ln>
                    <a:noFill/>
                  </a:ln>
                  <a:solidFill>
                    <a:srgbClr val="525068"/>
                  </a:solidFill>
                  <a:effectLst/>
                  <a:uLnTx/>
                  <a:uFillTx/>
                  <a:latin typeface="Arial"/>
                </a:endParaRPr>
              </a:p>
            </p:txBody>
          </p:sp>
        </p:grpSp>
      </p:grpSp>
    </p:spTree>
    <p:extLst>
      <p:ext uri="{BB962C8B-B14F-4D97-AF65-F5344CB8AC3E}">
        <p14:creationId xmlns:p14="http://schemas.microsoft.com/office/powerpoint/2010/main" val="161522996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8"/>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11"/>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6"/>
                                        </p:tgtEl>
                                        <p:attrNameLst>
                                          <p:attrName>style.visibility</p:attrName>
                                        </p:attrNameLst>
                                      </p:cBhvr>
                                      <p:to>
                                        <p:strVal val="visible"/>
                                      </p:to>
                                    </p:set>
                                  </p:childTnLst>
                                </p:cTn>
                              </p:par>
                            </p:childTnLst>
                          </p:cTn>
                        </p:par>
                        <p:par>
                          <p:cTn id="16" fill="hold">
                            <p:stCondLst>
                              <p:cond delay="0"/>
                            </p:stCondLst>
                            <p:childTnLst>
                              <p:par>
                                <p:cTn id="17" presetID="1" presetClass="entr" presetSubtype="0" fill="hold" nodeType="after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par>
                          <p:cTn id="25" fill="hold">
                            <p:stCondLst>
                              <p:cond delay="0"/>
                            </p:stCondLst>
                            <p:childTnLst>
                              <p:par>
                                <p:cTn id="26" presetID="1" presetClass="entr" presetSubtype="0" fill="hold" nodeType="afterEffect">
                                  <p:stCondLst>
                                    <p:cond delay="0"/>
                                  </p:stCondLst>
                                  <p:childTnLst>
                                    <p:set>
                                      <p:cBhvr>
                                        <p:cTn id="27"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3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5" name="Picture 1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307975"/>
            <a:ext cx="9144000" cy="545147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31746"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ＭＳ Ｐゴシック" charset="0"/>
                <a:cs typeface="ＭＳ Ｐゴシック" charset="0"/>
              </a:defRPr>
            </a:lvl1pPr>
            <a:lvl2pPr marL="742950" indent="-285750">
              <a:defRPr sz="2400">
                <a:solidFill>
                  <a:schemeClr val="tx1"/>
                </a:solidFill>
                <a:latin typeface="Times New Roman" charset="0"/>
                <a:ea typeface="ＭＳ Ｐゴシック" charset="0"/>
              </a:defRPr>
            </a:lvl2pPr>
            <a:lvl3pPr marL="1143000" indent="-228600">
              <a:defRPr sz="2400">
                <a:solidFill>
                  <a:schemeClr val="tx1"/>
                </a:solidFill>
                <a:latin typeface="Times New Roman" charset="0"/>
                <a:ea typeface="ＭＳ Ｐゴシック" charset="0"/>
              </a:defRPr>
            </a:lvl3pPr>
            <a:lvl4pPr marL="1600200" indent="-228600">
              <a:defRPr sz="2400">
                <a:solidFill>
                  <a:schemeClr val="tx1"/>
                </a:solidFill>
                <a:latin typeface="Times New Roman" charset="0"/>
                <a:ea typeface="ＭＳ Ｐゴシック" charset="0"/>
              </a:defRPr>
            </a:lvl4pPr>
            <a:lvl5pPr marL="2057400" indent="-22860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fld id="{2AC53203-033F-AE4D-9B4B-A40D61C4E414}" type="slidenum">
              <a:rPr lang="en-US" sz="600">
                <a:solidFill>
                  <a:srgbClr val="BFBFBF"/>
                </a:solidFill>
                <a:latin typeface="Arial" charset="0"/>
                <a:cs typeface="Arial" charset="0"/>
              </a:rPr>
              <a:pPr/>
              <a:t>3</a:t>
            </a:fld>
            <a:endParaRPr lang="en-US" sz="600">
              <a:solidFill>
                <a:srgbClr val="BFBFBF"/>
              </a:solidFill>
              <a:latin typeface="Arial" charset="0"/>
              <a:cs typeface="Arial" charset="0"/>
            </a:endParaRPr>
          </a:p>
        </p:txBody>
      </p:sp>
      <p:pic>
        <p:nvPicPr>
          <p:cNvPr id="31747" name="Picture 4" descr="icon.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717675" y="2538413"/>
            <a:ext cx="293688" cy="293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48" name="Footer Placeholder 3"/>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ＭＳ Ｐゴシック" charset="0"/>
                <a:cs typeface="ＭＳ Ｐゴシック" charset="0"/>
              </a:defRPr>
            </a:lvl1pPr>
            <a:lvl2pPr marL="742950" indent="-285750">
              <a:defRPr sz="2400">
                <a:solidFill>
                  <a:schemeClr val="tx1"/>
                </a:solidFill>
                <a:latin typeface="Times New Roman" charset="0"/>
                <a:ea typeface="ＭＳ Ｐゴシック" charset="0"/>
              </a:defRPr>
            </a:lvl2pPr>
            <a:lvl3pPr marL="1143000" indent="-228600">
              <a:defRPr sz="2400">
                <a:solidFill>
                  <a:schemeClr val="tx1"/>
                </a:solidFill>
                <a:latin typeface="Times New Roman" charset="0"/>
                <a:ea typeface="ＭＳ Ｐゴシック" charset="0"/>
              </a:defRPr>
            </a:lvl3pPr>
            <a:lvl4pPr marL="1600200" indent="-228600">
              <a:defRPr sz="2400">
                <a:solidFill>
                  <a:schemeClr val="tx1"/>
                </a:solidFill>
                <a:latin typeface="Times New Roman" charset="0"/>
                <a:ea typeface="ＭＳ Ｐゴシック" charset="0"/>
              </a:defRPr>
            </a:lvl4pPr>
            <a:lvl5pPr marL="2057400" indent="-22860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r>
              <a:rPr lang="en-US" sz="600" dirty="0">
                <a:solidFill>
                  <a:srgbClr val="BFBFBF"/>
                </a:solidFill>
                <a:latin typeface="Arial" charset="0"/>
                <a:cs typeface="Arial" charset="0"/>
              </a:rPr>
              <a:t>© DataStax, All Rights Reserved.</a:t>
            </a:r>
          </a:p>
        </p:txBody>
      </p:sp>
      <p:sp>
        <p:nvSpPr>
          <p:cNvPr id="31749" name="Shape 333"/>
          <p:cNvSpPr txBox="1">
            <a:spLocks/>
          </p:cNvSpPr>
          <p:nvPr/>
        </p:nvSpPr>
        <p:spPr bwMode="auto">
          <a:xfrm>
            <a:off x="457200" y="-85725"/>
            <a:ext cx="822960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nchor="ctr"/>
          <a:lstStyle>
            <a:lvl1pPr defTabSz="912813">
              <a:defRPr sz="2400">
                <a:solidFill>
                  <a:schemeClr val="tx1"/>
                </a:solidFill>
                <a:latin typeface="Times New Roman" charset="0"/>
                <a:ea typeface="ＭＳ Ｐゴシック" charset="0"/>
                <a:cs typeface="ＭＳ Ｐゴシック" charset="0"/>
              </a:defRPr>
            </a:lvl1pPr>
            <a:lvl2pPr marL="742950" indent="-285750" defTabSz="912813">
              <a:defRPr sz="2400">
                <a:solidFill>
                  <a:schemeClr val="tx1"/>
                </a:solidFill>
                <a:latin typeface="Times New Roman" charset="0"/>
                <a:ea typeface="ＭＳ Ｐゴシック" charset="0"/>
              </a:defRPr>
            </a:lvl2pPr>
            <a:lvl3pPr marL="1143000" indent="-228600" defTabSz="912813">
              <a:defRPr sz="2400">
                <a:solidFill>
                  <a:schemeClr val="tx1"/>
                </a:solidFill>
                <a:latin typeface="Times New Roman" charset="0"/>
                <a:ea typeface="ＭＳ Ｐゴシック" charset="0"/>
              </a:defRPr>
            </a:lvl3pPr>
            <a:lvl4pPr marL="1600200" indent="-228600" defTabSz="912813">
              <a:defRPr sz="2400">
                <a:solidFill>
                  <a:schemeClr val="tx1"/>
                </a:solidFill>
                <a:latin typeface="Times New Roman" charset="0"/>
                <a:ea typeface="ＭＳ Ｐゴシック" charset="0"/>
              </a:defRPr>
            </a:lvl4pPr>
            <a:lvl5pPr marL="2057400" indent="-228600" defTabSz="912813">
              <a:defRPr sz="2400">
                <a:solidFill>
                  <a:schemeClr val="tx1"/>
                </a:solidFill>
                <a:latin typeface="Times New Roman" charset="0"/>
                <a:ea typeface="ＭＳ Ｐゴシック" charset="0"/>
              </a:defRPr>
            </a:lvl5pPr>
            <a:lvl6pPr marL="2514600" indent="-228600" defTabSz="912813"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defTabSz="912813"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defTabSz="912813"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defTabSz="912813"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buClr>
                <a:schemeClr val="accent1"/>
              </a:buClr>
              <a:buSzPct val="25000"/>
            </a:pPr>
            <a:r>
              <a:rPr lang="en-US" sz="3200">
                <a:solidFill>
                  <a:schemeClr val="accent1"/>
                </a:solidFill>
                <a:latin typeface="HelveticaNeueLT Std Lt" charset="0"/>
                <a:cs typeface="Arial" charset="0"/>
              </a:rPr>
              <a:t>Top 5 Challenges of Cloud Applications</a:t>
            </a:r>
            <a:endParaRPr lang="en-US" sz="3200">
              <a:solidFill>
                <a:schemeClr val="accent1"/>
              </a:solidFill>
              <a:latin typeface="Arial" charset="0"/>
              <a:cs typeface="Arial" charset="0"/>
              <a:sym typeface="Arial" charset="0"/>
            </a:endParaRPr>
          </a:p>
        </p:txBody>
      </p:sp>
    </p:spTree>
    <p:extLst>
      <p:ext uri="{BB962C8B-B14F-4D97-AF65-F5344CB8AC3E}">
        <p14:creationId xmlns:p14="http://schemas.microsoft.com/office/powerpoint/2010/main" val="1573925514"/>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83E0DFF5-1F6D-A942-9B98-369D425D5306}" type="slidenum">
              <a:rPr lang="en-US" smtClean="0"/>
              <a:pPr/>
              <a:t>30</a:t>
            </a:fld>
            <a:endParaRPr lang="en-US"/>
          </a:p>
        </p:txBody>
      </p:sp>
      <p:sp>
        <p:nvSpPr>
          <p:cNvPr id="4" name="Shape 105"/>
          <p:cNvSpPr txBox="1"/>
          <p:nvPr/>
        </p:nvSpPr>
        <p:spPr>
          <a:xfrm>
            <a:off x="457200" y="4837112"/>
            <a:ext cx="1593849" cy="273049"/>
          </a:xfrm>
          <a:prstGeom prst="rect">
            <a:avLst/>
          </a:prstGeom>
          <a:no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BFBFBF"/>
              </a:buClr>
              <a:buSzPct val="25000"/>
              <a:buFont typeface="Arial"/>
              <a:buNone/>
            </a:pPr>
            <a:r>
              <a:rPr lang="en-US" sz="600" b="0" i="0" u="none" strike="noStrike" cap="none" dirty="0">
                <a:solidFill>
                  <a:srgbClr val="BFBFBF"/>
                </a:solidFill>
                <a:latin typeface="Arial"/>
                <a:ea typeface="Arial"/>
                <a:cs typeface="Arial"/>
                <a:sym typeface="Arial"/>
              </a:rPr>
              <a:t>© DataStax, All Rights Reserved.</a:t>
            </a:r>
          </a:p>
        </p:txBody>
      </p:sp>
      <p:sp>
        <p:nvSpPr>
          <p:cNvPr id="7" name="Rectangle 6"/>
          <p:cNvSpPr/>
          <p:nvPr/>
        </p:nvSpPr>
        <p:spPr>
          <a:xfrm>
            <a:off x="0" y="3147814"/>
            <a:ext cx="9144000" cy="199568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rotWithShape="1">
          <a:blip r:embed="rId3"/>
          <a:srcRect t="48735"/>
          <a:stretch/>
        </p:blipFill>
        <p:spPr>
          <a:xfrm>
            <a:off x="2339751" y="3219822"/>
            <a:ext cx="4912340" cy="1923678"/>
          </a:xfrm>
          <a:prstGeom prst="rect">
            <a:avLst/>
          </a:prstGeom>
        </p:spPr>
      </p:pic>
      <p:pic>
        <p:nvPicPr>
          <p:cNvPr id="8" name="Picture 7"/>
          <p:cNvPicPr>
            <a:picLocks noChangeAspect="1"/>
          </p:cNvPicPr>
          <p:nvPr/>
        </p:nvPicPr>
        <p:blipFill>
          <a:blip r:embed="rId4"/>
          <a:stretch>
            <a:fillRect/>
          </a:stretch>
        </p:blipFill>
        <p:spPr>
          <a:xfrm>
            <a:off x="-36512" y="-20538"/>
            <a:ext cx="9216520" cy="3384376"/>
          </a:xfrm>
          <a:prstGeom prst="rect">
            <a:avLst/>
          </a:prstGeom>
        </p:spPr>
      </p:pic>
      <p:sp>
        <p:nvSpPr>
          <p:cNvPr id="10" name="Shape 105"/>
          <p:cNvSpPr txBox="1"/>
          <p:nvPr/>
        </p:nvSpPr>
        <p:spPr>
          <a:xfrm>
            <a:off x="455785" y="4840726"/>
            <a:ext cx="1593849" cy="273049"/>
          </a:xfrm>
          <a:prstGeom prst="rect">
            <a:avLst/>
          </a:prstGeom>
          <a:no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BFBFBF"/>
              </a:buClr>
              <a:buSzPct val="25000"/>
              <a:buFont typeface="Arial"/>
              <a:buNone/>
            </a:pPr>
            <a:r>
              <a:rPr lang="en-US" sz="600" b="0" i="0" u="none" strike="noStrike" cap="none" dirty="0">
                <a:solidFill>
                  <a:srgbClr val="BFBFBF"/>
                </a:solidFill>
                <a:latin typeface="Arial"/>
                <a:ea typeface="Arial"/>
                <a:cs typeface="Arial"/>
                <a:sym typeface="Arial"/>
              </a:rPr>
              <a:t>© DataStax, All Rights Reserved.</a:t>
            </a:r>
          </a:p>
        </p:txBody>
      </p:sp>
    </p:spTree>
    <p:extLst>
      <p:ext uri="{BB962C8B-B14F-4D97-AF65-F5344CB8AC3E}">
        <p14:creationId xmlns:p14="http://schemas.microsoft.com/office/powerpoint/2010/main" val="35474464"/>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467543" y="744259"/>
            <a:ext cx="8622577" cy="1938988"/>
          </a:xfrm>
          <a:prstGeom prst="rect">
            <a:avLst/>
          </a:prstGeom>
          <a:noFill/>
        </p:spPr>
        <p:txBody>
          <a:bodyPr wrap="square" lIns="91435" tIns="45718" rIns="91435" bIns="45718" rtlCol="0">
            <a:spAutoFit/>
          </a:bodyPr>
          <a:lstStyle/>
          <a:p>
            <a:pPr marL="285750" indent="-285750">
              <a:buFont typeface="Arial"/>
              <a:buChar char="•"/>
            </a:pPr>
            <a:r>
              <a:rPr lang="en-US" sz="2000" b="1" dirty="0" smtClean="0">
                <a:solidFill>
                  <a:srgbClr val="0D6786"/>
                </a:solidFill>
                <a:latin typeface="Helvetica Neue Light"/>
                <a:cs typeface="Helvetica Neue Light"/>
              </a:rPr>
              <a:t>DataStax Enterprise Server 5.0 </a:t>
            </a:r>
            <a:r>
              <a:rPr lang="en-US" sz="2000" dirty="0" smtClean="0">
                <a:solidFill>
                  <a:schemeClr val="tx1">
                    <a:lumMod val="75000"/>
                    <a:lumOff val="25000"/>
                  </a:schemeClr>
                </a:solidFill>
                <a:latin typeface="Helvetica Neue Light"/>
                <a:cs typeface="Helvetica Neue Light"/>
              </a:rPr>
              <a:t>– Multi-model with graph and more.</a:t>
            </a:r>
          </a:p>
          <a:p>
            <a:pPr marL="285750" indent="-285750">
              <a:buFont typeface="Arial"/>
              <a:buChar char="•"/>
            </a:pPr>
            <a:r>
              <a:rPr lang="en-US" sz="2000" b="1" dirty="0" smtClean="0">
                <a:solidFill>
                  <a:srgbClr val="0D6786"/>
                </a:solidFill>
                <a:latin typeface="Helvetica Neue Light"/>
                <a:cs typeface="Helvetica Neue Light"/>
              </a:rPr>
              <a:t>DataStax Studio 1.0 </a:t>
            </a:r>
            <a:r>
              <a:rPr lang="en-US" sz="2000" dirty="0" smtClean="0">
                <a:solidFill>
                  <a:schemeClr val="tx1">
                    <a:lumMod val="75000"/>
                    <a:lumOff val="25000"/>
                  </a:schemeClr>
                </a:solidFill>
                <a:latin typeface="Helvetica Neue Light"/>
                <a:cs typeface="Helvetica Neue Light"/>
              </a:rPr>
              <a:t>– Web-based developer solution for DSE Graph. </a:t>
            </a:r>
          </a:p>
          <a:p>
            <a:pPr marL="285750" indent="-285750">
              <a:buFont typeface="Arial"/>
              <a:buChar char="•"/>
            </a:pPr>
            <a:r>
              <a:rPr lang="en-US" sz="2000" b="1" dirty="0" smtClean="0">
                <a:solidFill>
                  <a:srgbClr val="0D6786"/>
                </a:solidFill>
                <a:latin typeface="Helvetica Neue Light"/>
                <a:cs typeface="Helvetica Neue Light"/>
              </a:rPr>
              <a:t>DataStax OpsCenter 6.0 </a:t>
            </a:r>
            <a:r>
              <a:rPr lang="en-US" sz="2000" dirty="0" smtClean="0">
                <a:solidFill>
                  <a:schemeClr val="tx1">
                    <a:lumMod val="75000"/>
                    <a:lumOff val="25000"/>
                  </a:schemeClr>
                </a:solidFill>
                <a:latin typeface="Helvetica Neue Light"/>
                <a:cs typeface="Helvetica Neue Light"/>
              </a:rPr>
              <a:t>– Enterprise provisioning and visual support for DSE Graph. </a:t>
            </a:r>
          </a:p>
          <a:p>
            <a:pPr marL="285750" indent="-285750">
              <a:buFont typeface="Arial"/>
              <a:buChar char="•"/>
            </a:pPr>
            <a:r>
              <a:rPr lang="en-US" sz="2000" b="1" dirty="0" smtClean="0">
                <a:solidFill>
                  <a:srgbClr val="0D6786"/>
                </a:solidFill>
                <a:latin typeface="Helvetica Neue Light"/>
                <a:cs typeface="Helvetica Neue Light"/>
              </a:rPr>
              <a:t>DataStax Drivers </a:t>
            </a:r>
            <a:r>
              <a:rPr lang="en-US" sz="2000" dirty="0" smtClean="0">
                <a:solidFill>
                  <a:schemeClr val="tx1">
                    <a:lumMod val="75000"/>
                    <a:lumOff val="25000"/>
                  </a:schemeClr>
                </a:solidFill>
                <a:latin typeface="Helvetica Neue Light"/>
                <a:cs typeface="Helvetica Neue Light"/>
              </a:rPr>
              <a:t>– Unifies development by having each driver for key languages support all data models in the platform.  </a:t>
            </a:r>
          </a:p>
        </p:txBody>
      </p:sp>
      <p:sp>
        <p:nvSpPr>
          <p:cNvPr id="2" name="Title 1"/>
          <p:cNvSpPr>
            <a:spLocks noGrp="1"/>
          </p:cNvSpPr>
          <p:nvPr>
            <p:ph type="title"/>
          </p:nvPr>
        </p:nvSpPr>
        <p:spPr>
          <a:xfrm>
            <a:off x="381002" y="51470"/>
            <a:ext cx="7544152" cy="519112"/>
          </a:xfrm>
        </p:spPr>
        <p:txBody>
          <a:bodyPr>
            <a:normAutofit fontScale="90000"/>
          </a:bodyPr>
          <a:lstStyle/>
          <a:p>
            <a:r>
              <a:rPr lang="en-US" dirty="0" smtClean="0"/>
              <a:t>Overview of the Latest Release</a:t>
            </a:r>
            <a:endParaRPr lang="en-US" dirty="0"/>
          </a:p>
        </p:txBody>
      </p:sp>
      <p:pic>
        <p:nvPicPr>
          <p:cNvPr id="4" name="Picture 3" descr="Donut_DSE_2.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72200" y="2715766"/>
            <a:ext cx="2067694" cy="2067694"/>
          </a:xfrm>
          <a:prstGeom prst="rect">
            <a:avLst/>
          </a:prstGeom>
        </p:spPr>
      </p:pic>
      <p:sp>
        <p:nvSpPr>
          <p:cNvPr id="6" name="Shape 105"/>
          <p:cNvSpPr txBox="1"/>
          <p:nvPr/>
        </p:nvSpPr>
        <p:spPr>
          <a:xfrm>
            <a:off x="457200" y="4837112"/>
            <a:ext cx="1593849" cy="273049"/>
          </a:xfrm>
          <a:prstGeom prst="rect">
            <a:avLst/>
          </a:prstGeom>
          <a:no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BFBFBF"/>
              </a:buClr>
              <a:buSzPct val="25000"/>
              <a:buFont typeface="Arial"/>
              <a:buNone/>
            </a:pPr>
            <a:r>
              <a:rPr lang="en-US" sz="600" b="0" i="0" u="none" strike="noStrike" cap="none" dirty="0">
                <a:solidFill>
                  <a:srgbClr val="BFBFBF"/>
                </a:solidFill>
                <a:latin typeface="Arial"/>
                <a:ea typeface="Arial"/>
                <a:cs typeface="Arial"/>
                <a:sym typeface="Arial"/>
              </a:rPr>
              <a:t>© DataStax, All Rights Reserved.</a:t>
            </a:r>
          </a:p>
        </p:txBody>
      </p:sp>
    </p:spTree>
    <p:extLst>
      <p:ext uri="{BB962C8B-B14F-4D97-AF65-F5344CB8AC3E}">
        <p14:creationId xmlns:p14="http://schemas.microsoft.com/office/powerpoint/2010/main" val="4284496897"/>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467543" y="744259"/>
            <a:ext cx="8622577" cy="1015659"/>
          </a:xfrm>
          <a:prstGeom prst="rect">
            <a:avLst/>
          </a:prstGeom>
          <a:noFill/>
        </p:spPr>
        <p:txBody>
          <a:bodyPr wrap="square" lIns="91435" tIns="45718" rIns="91435" bIns="45718" rtlCol="0">
            <a:spAutoFit/>
          </a:bodyPr>
          <a:lstStyle/>
          <a:p>
            <a:pPr marL="457200" indent="-457200">
              <a:buFont typeface="+mj-lt"/>
              <a:buAutoNum type="arabicPeriod"/>
            </a:pPr>
            <a:r>
              <a:rPr lang="en-US" sz="2000" dirty="0" smtClean="0">
                <a:solidFill>
                  <a:schemeClr val="tx1">
                    <a:lumMod val="75000"/>
                    <a:lumOff val="25000"/>
                  </a:schemeClr>
                </a:solidFill>
                <a:latin typeface="Helvetica Neue Light"/>
                <a:cs typeface="Helvetica Neue Light"/>
              </a:rPr>
              <a:t>Deliver enterprise multi-model database platform that included support for graph.</a:t>
            </a:r>
          </a:p>
          <a:p>
            <a:pPr marL="457200" indent="-457200">
              <a:buFont typeface="+mj-lt"/>
              <a:buAutoNum type="arabicPeriod"/>
            </a:pPr>
            <a:r>
              <a:rPr lang="en-US" sz="2000" dirty="0" smtClean="0">
                <a:solidFill>
                  <a:schemeClr val="tx1">
                    <a:lumMod val="75000"/>
                    <a:lumOff val="25000"/>
                  </a:schemeClr>
                </a:solidFill>
                <a:latin typeface="Helvetica Neue Light"/>
                <a:cs typeface="Helvetica Neue Light"/>
              </a:rPr>
              <a:t>Simplify the development and management experience of DSE. </a:t>
            </a:r>
          </a:p>
        </p:txBody>
      </p:sp>
      <p:sp>
        <p:nvSpPr>
          <p:cNvPr id="2" name="Title 1"/>
          <p:cNvSpPr>
            <a:spLocks noGrp="1"/>
          </p:cNvSpPr>
          <p:nvPr>
            <p:ph type="title"/>
          </p:nvPr>
        </p:nvSpPr>
        <p:spPr>
          <a:xfrm>
            <a:off x="381002" y="51470"/>
            <a:ext cx="7544152" cy="519112"/>
          </a:xfrm>
        </p:spPr>
        <p:txBody>
          <a:bodyPr>
            <a:normAutofit fontScale="90000"/>
          </a:bodyPr>
          <a:lstStyle/>
          <a:p>
            <a:r>
              <a:rPr lang="en-US" dirty="0" smtClean="0"/>
              <a:t>Two Key Objectives of DSE 5.0 Release</a:t>
            </a:r>
            <a:endParaRPr lang="en-US" dirty="0"/>
          </a:p>
        </p:txBody>
      </p:sp>
      <p:pic>
        <p:nvPicPr>
          <p:cNvPr id="4" name="Picture 3" descr="Donut_DSE_2.pn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72200" y="2715766"/>
            <a:ext cx="2067694" cy="2067694"/>
          </a:xfrm>
          <a:prstGeom prst="rect">
            <a:avLst/>
          </a:prstGeom>
        </p:spPr>
      </p:pic>
      <p:sp>
        <p:nvSpPr>
          <p:cNvPr id="6" name="Shape 105"/>
          <p:cNvSpPr txBox="1"/>
          <p:nvPr/>
        </p:nvSpPr>
        <p:spPr>
          <a:xfrm>
            <a:off x="457200" y="4837112"/>
            <a:ext cx="1593849" cy="273049"/>
          </a:xfrm>
          <a:prstGeom prst="rect">
            <a:avLst/>
          </a:prstGeom>
          <a:no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BFBFBF"/>
              </a:buClr>
              <a:buSzPct val="25000"/>
              <a:buFont typeface="Arial"/>
              <a:buNone/>
            </a:pPr>
            <a:r>
              <a:rPr lang="en-US" sz="600" b="0" i="0" u="none" strike="noStrike" cap="none" dirty="0">
                <a:solidFill>
                  <a:srgbClr val="BFBFBF"/>
                </a:solidFill>
                <a:latin typeface="Arial"/>
                <a:ea typeface="Arial"/>
                <a:cs typeface="Arial"/>
                <a:sym typeface="Arial"/>
              </a:rPr>
              <a:t>© DataStax, All Rights Reserved.</a:t>
            </a:r>
          </a:p>
        </p:txBody>
      </p:sp>
    </p:spTree>
    <p:extLst>
      <p:ext uri="{BB962C8B-B14F-4D97-AF65-F5344CB8AC3E}">
        <p14:creationId xmlns:p14="http://schemas.microsoft.com/office/powerpoint/2010/main" val="2665874987"/>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assandra Node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20072" y="2211710"/>
            <a:ext cx="795528" cy="859536"/>
          </a:xfrm>
          <a:prstGeom prst="rect">
            <a:avLst/>
          </a:prstGeom>
        </p:spPr>
      </p:pic>
      <p:pic>
        <p:nvPicPr>
          <p:cNvPr id="5" name="Picture 4" descr="Cassandra Node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28800" y="2211710"/>
            <a:ext cx="795528" cy="859536"/>
          </a:xfrm>
          <a:prstGeom prst="rect">
            <a:avLst/>
          </a:prstGeom>
        </p:spPr>
      </p:pic>
      <p:pic>
        <p:nvPicPr>
          <p:cNvPr id="7" name="Picture 6" descr="Cassandra Node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20072" y="3939902"/>
            <a:ext cx="795528" cy="859536"/>
          </a:xfrm>
          <a:prstGeom prst="rect">
            <a:avLst/>
          </a:prstGeom>
        </p:spPr>
      </p:pic>
      <p:pic>
        <p:nvPicPr>
          <p:cNvPr id="8" name="Picture 7" descr="Cassandra Node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28800" y="3939902"/>
            <a:ext cx="795528" cy="859536"/>
          </a:xfrm>
          <a:prstGeom prst="rect">
            <a:avLst/>
          </a:prstGeom>
        </p:spPr>
      </p:pic>
      <p:cxnSp>
        <p:nvCxnSpPr>
          <p:cNvPr id="9" name="Straight Arrow Connector 8"/>
          <p:cNvCxnSpPr/>
          <p:nvPr/>
        </p:nvCxnSpPr>
        <p:spPr>
          <a:xfrm>
            <a:off x="5834856" y="2961651"/>
            <a:ext cx="146304" cy="21945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flipH="1">
            <a:off x="6693520" y="2972826"/>
            <a:ext cx="144016" cy="21602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flipV="1">
            <a:off x="5940152" y="3819115"/>
            <a:ext cx="144016" cy="21602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p:nvPr/>
        </p:nvCxnSpPr>
        <p:spPr>
          <a:xfrm flipH="1" flipV="1">
            <a:off x="6660232" y="3795886"/>
            <a:ext cx="216024" cy="21602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395536" y="843558"/>
            <a:ext cx="8496943" cy="1518865"/>
          </a:xfrm>
          <a:prstGeom prst="rect">
            <a:avLst/>
          </a:prstGeom>
          <a:noFill/>
        </p:spPr>
        <p:txBody>
          <a:bodyPr wrap="square" lIns="91427" tIns="45714" rIns="91427" bIns="45714" rtlCol="0">
            <a:spAutoFit/>
          </a:bodyPr>
          <a:lstStyle/>
          <a:p>
            <a:pPr marL="285722" indent="-285722" fontAlgn="base">
              <a:lnSpc>
                <a:spcPct val="130000"/>
              </a:lnSpc>
              <a:buFont typeface="Arial" charset="0"/>
              <a:buChar char="•"/>
            </a:pPr>
            <a:r>
              <a:rPr lang="en-US" dirty="0" smtClean="0">
                <a:solidFill>
                  <a:schemeClr val="tx1">
                    <a:lumMod val="75000"/>
                    <a:lumOff val="25000"/>
                  </a:schemeClr>
                </a:solidFill>
                <a:latin typeface="Helvetica Neue Light"/>
                <a:cs typeface="Helvetica Neue Light"/>
              </a:rPr>
              <a:t>Multi-cluster replication, hub-and-spoke. Supports sporadic connectivity. </a:t>
            </a:r>
          </a:p>
          <a:p>
            <a:pPr marL="285722" indent="-285722" fontAlgn="base">
              <a:lnSpc>
                <a:spcPct val="130000"/>
              </a:lnSpc>
              <a:buFont typeface="Arial" charset="0"/>
              <a:buChar char="•"/>
            </a:pPr>
            <a:r>
              <a:rPr lang="en-US" dirty="0" smtClean="0">
                <a:solidFill>
                  <a:schemeClr val="tx1">
                    <a:lumMod val="75000"/>
                    <a:lumOff val="25000"/>
                  </a:schemeClr>
                </a:solidFill>
                <a:latin typeface="Helvetica Neue Light"/>
                <a:cs typeface="Helvetica Neue Light"/>
              </a:rPr>
              <a:t>Allows </a:t>
            </a:r>
            <a:r>
              <a:rPr lang="en-US" dirty="0">
                <a:solidFill>
                  <a:schemeClr val="tx1">
                    <a:lumMod val="75000"/>
                    <a:lumOff val="25000"/>
                  </a:schemeClr>
                </a:solidFill>
                <a:latin typeface="Helvetica Neue Light"/>
                <a:cs typeface="Helvetica Neue Light"/>
              </a:rPr>
              <a:t>one-way replication from “edge” cluster to another, centralized hub cluster</a:t>
            </a:r>
            <a:r>
              <a:rPr lang="en-US" dirty="0" smtClean="0">
                <a:solidFill>
                  <a:schemeClr val="tx1">
                    <a:lumMod val="75000"/>
                    <a:lumOff val="25000"/>
                  </a:schemeClr>
                </a:solidFill>
                <a:latin typeface="Helvetica Neue Light"/>
                <a:cs typeface="Helvetica Neue Light"/>
              </a:rPr>
              <a:t>.</a:t>
            </a:r>
            <a:endParaRPr lang="en-US" dirty="0">
              <a:solidFill>
                <a:schemeClr val="tx1">
                  <a:lumMod val="75000"/>
                  <a:lumOff val="25000"/>
                </a:schemeClr>
              </a:solidFill>
              <a:latin typeface="Helvetica Neue Light"/>
              <a:cs typeface="Helvetica Neue Light"/>
            </a:endParaRPr>
          </a:p>
          <a:p>
            <a:pPr marL="285722" indent="-285722" fontAlgn="base">
              <a:lnSpc>
                <a:spcPct val="130000"/>
              </a:lnSpc>
              <a:buFont typeface="Arial" charset="0"/>
              <a:buChar char="•"/>
            </a:pPr>
            <a:r>
              <a:rPr lang="en-US" dirty="0">
                <a:solidFill>
                  <a:schemeClr val="tx1">
                    <a:lumMod val="75000"/>
                    <a:lumOff val="25000"/>
                  </a:schemeClr>
                </a:solidFill>
                <a:latin typeface="Helvetica Neue Light"/>
                <a:cs typeface="Helvetica Neue Light"/>
              </a:rPr>
              <a:t>Ideal for retail, energy, </a:t>
            </a:r>
            <a:r>
              <a:rPr lang="en-US" dirty="0" smtClean="0">
                <a:solidFill>
                  <a:schemeClr val="tx1">
                    <a:lumMod val="75000"/>
                    <a:lumOff val="25000"/>
                  </a:schemeClr>
                </a:solidFill>
                <a:latin typeface="Helvetica Neue Light"/>
                <a:cs typeface="Helvetica Neue Light"/>
              </a:rPr>
              <a:t>“</a:t>
            </a:r>
            <a:r>
              <a:rPr lang="en-US" dirty="0">
                <a:solidFill>
                  <a:schemeClr val="tx1">
                    <a:lumMod val="75000"/>
                    <a:lumOff val="25000"/>
                  </a:schemeClr>
                </a:solidFill>
                <a:latin typeface="Helvetica Neue Light"/>
                <a:cs typeface="Helvetica Neue Light"/>
              </a:rPr>
              <a:t>edge of the internet of things</a:t>
            </a:r>
            <a:r>
              <a:rPr lang="en-US" dirty="0" smtClean="0">
                <a:solidFill>
                  <a:schemeClr val="tx1">
                    <a:lumMod val="75000"/>
                    <a:lumOff val="25000"/>
                  </a:schemeClr>
                </a:solidFill>
                <a:latin typeface="Helvetica Neue Light"/>
                <a:cs typeface="Helvetica Neue Light"/>
              </a:rPr>
              <a:t>”, and data sovereignty </a:t>
            </a:r>
            <a:r>
              <a:rPr lang="en-US" dirty="0">
                <a:solidFill>
                  <a:schemeClr val="tx1">
                    <a:lumMod val="75000"/>
                    <a:lumOff val="25000"/>
                  </a:schemeClr>
                </a:solidFill>
                <a:latin typeface="Helvetica Neue Light"/>
                <a:cs typeface="Helvetica Neue Light"/>
              </a:rPr>
              <a:t>use cases.  </a:t>
            </a:r>
          </a:p>
        </p:txBody>
      </p:sp>
      <p:pic>
        <p:nvPicPr>
          <p:cNvPr id="14" name="Picture 13" descr="Donut_DSE_2.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40152" y="3071246"/>
            <a:ext cx="792088" cy="792088"/>
          </a:xfrm>
          <a:prstGeom prst="rect">
            <a:avLst/>
          </a:prstGeom>
        </p:spPr>
      </p:pic>
      <p:sp>
        <p:nvSpPr>
          <p:cNvPr id="15" name="Shape 105"/>
          <p:cNvSpPr txBox="1"/>
          <p:nvPr/>
        </p:nvSpPr>
        <p:spPr>
          <a:xfrm>
            <a:off x="457200" y="4837112"/>
            <a:ext cx="1593849" cy="273049"/>
          </a:xfrm>
          <a:prstGeom prst="rect">
            <a:avLst/>
          </a:prstGeom>
          <a:no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BFBFBF"/>
              </a:buClr>
              <a:buSzPct val="25000"/>
              <a:buFont typeface="Arial"/>
              <a:buNone/>
            </a:pPr>
            <a:r>
              <a:rPr lang="en-US" sz="600" b="0" i="0" u="none" strike="noStrike" cap="none" dirty="0">
                <a:solidFill>
                  <a:srgbClr val="BFBFBF"/>
                </a:solidFill>
                <a:latin typeface="Arial"/>
                <a:ea typeface="Arial"/>
                <a:cs typeface="Arial"/>
                <a:sym typeface="Arial"/>
              </a:rPr>
              <a:t>© DataStax, All Rights Reserved.</a:t>
            </a:r>
          </a:p>
        </p:txBody>
      </p:sp>
      <p:sp>
        <p:nvSpPr>
          <p:cNvPr id="16" name="Shape 333"/>
          <p:cNvSpPr txBox="1">
            <a:spLocks/>
          </p:cNvSpPr>
          <p:nvPr/>
        </p:nvSpPr>
        <p:spPr>
          <a:xfrm>
            <a:off x="457200" y="123478"/>
            <a:ext cx="8229600" cy="857250"/>
          </a:xfrm>
          <a:prstGeom prst="rect">
            <a:avLst/>
          </a:prstGeom>
          <a:noFill/>
          <a:ln>
            <a:noFill/>
          </a:ln>
        </p:spPr>
        <p:txBody>
          <a:bodyPr vert="horz" lIns="91425" tIns="45700" rIns="91425" bIns="45700" rtlCol="0" anchor="ctr" anchorCtr="0">
            <a:noAutofit/>
          </a:bodyPr>
          <a:lstStyle>
            <a:lvl1pPr algn="l" defTabSz="914308" rtl="0" eaLnBrk="1" latinLnBrk="0" hangingPunct="1">
              <a:spcBef>
                <a:spcPts val="0"/>
              </a:spcBef>
              <a:buNone/>
              <a:defRPr sz="3200" b="0" i="0" kern="1200">
                <a:solidFill>
                  <a:schemeClr val="accent1"/>
                </a:solidFill>
                <a:latin typeface="HelveticaNeueLT Std Lt"/>
                <a:ea typeface="+mj-ea"/>
                <a:cs typeface="HelveticaNeueLT Std Lt"/>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pPr>
              <a:buClr>
                <a:schemeClr val="accent1"/>
              </a:buClr>
              <a:buSzPct val="25000"/>
            </a:pPr>
            <a:r>
              <a:rPr lang="en-US" sz="2900" dirty="0" smtClean="0"/>
              <a:t>New in DSE 5.0 – Advanced Replication</a:t>
            </a:r>
            <a:endParaRPr lang="en-US" sz="2900" dirty="0">
              <a:latin typeface="Arial"/>
              <a:ea typeface="Arial"/>
              <a:cs typeface="Arial"/>
              <a:sym typeface="Arial"/>
            </a:endParaRPr>
          </a:p>
        </p:txBody>
      </p:sp>
    </p:spTree>
    <p:extLst>
      <p:ext uri="{BB962C8B-B14F-4D97-AF65-F5344CB8AC3E}">
        <p14:creationId xmlns:p14="http://schemas.microsoft.com/office/powerpoint/2010/main" val="2638996366"/>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95537" y="843558"/>
            <a:ext cx="8424936" cy="1754322"/>
          </a:xfrm>
          <a:prstGeom prst="rect">
            <a:avLst/>
          </a:prstGeom>
          <a:noFill/>
        </p:spPr>
        <p:txBody>
          <a:bodyPr wrap="square" lIns="91435" tIns="45718" rIns="91435" bIns="45718" rtlCol="0">
            <a:spAutoFit/>
          </a:bodyPr>
          <a:lstStyle/>
          <a:p>
            <a:pPr marL="285750" indent="-285750" fontAlgn="base">
              <a:buFont typeface="Arial" charset="0"/>
              <a:buChar char="•"/>
            </a:pPr>
            <a:r>
              <a:rPr lang="en-US" dirty="0" smtClean="0">
                <a:solidFill>
                  <a:schemeClr val="tx1">
                    <a:lumMod val="75000"/>
                    <a:lumOff val="25000"/>
                  </a:schemeClr>
                </a:solidFill>
                <a:latin typeface="Helvetica Neue Light"/>
                <a:cs typeface="Helvetica Neue Light"/>
              </a:rPr>
              <a:t>Able </a:t>
            </a:r>
            <a:r>
              <a:rPr lang="en-US" dirty="0">
                <a:solidFill>
                  <a:schemeClr val="tx1">
                    <a:lumMod val="75000"/>
                    <a:lumOff val="25000"/>
                  </a:schemeClr>
                </a:solidFill>
                <a:latin typeface="Helvetica Neue Light"/>
                <a:cs typeface="Helvetica Neue Light"/>
              </a:rPr>
              <a:t>to automatically move data to different storage media based on defined criteria</a:t>
            </a:r>
            <a:r>
              <a:rPr lang="en-US" dirty="0" smtClean="0">
                <a:solidFill>
                  <a:schemeClr val="tx1">
                    <a:lumMod val="75000"/>
                    <a:lumOff val="25000"/>
                  </a:schemeClr>
                </a:solidFill>
                <a:latin typeface="Helvetica Neue Light"/>
                <a:cs typeface="Helvetica Neue Light"/>
              </a:rPr>
              <a:t>.</a:t>
            </a:r>
            <a:endParaRPr lang="en-US" dirty="0">
              <a:solidFill>
                <a:schemeClr val="tx1">
                  <a:lumMod val="75000"/>
                  <a:lumOff val="25000"/>
                </a:schemeClr>
              </a:solidFill>
              <a:latin typeface="Helvetica Neue Light"/>
              <a:cs typeface="Helvetica Neue Light"/>
            </a:endParaRPr>
          </a:p>
          <a:p>
            <a:pPr marL="285750" indent="-285750" fontAlgn="base">
              <a:buFont typeface="Arial" charset="0"/>
              <a:buChar char="•"/>
            </a:pPr>
            <a:r>
              <a:rPr lang="en-US" dirty="0">
                <a:solidFill>
                  <a:schemeClr val="tx1">
                    <a:lumMod val="75000"/>
                    <a:lumOff val="25000"/>
                  </a:schemeClr>
                </a:solidFill>
                <a:latin typeface="Helvetica Neue Light"/>
                <a:cs typeface="Helvetica Neue Light"/>
              </a:rPr>
              <a:t>Helps reduce storage costs by relegating lesser-used or older data to less expensive storage devices.  </a:t>
            </a:r>
          </a:p>
          <a:p>
            <a:pPr marL="285750" indent="-285750" fontAlgn="base">
              <a:buFont typeface="Arial" charset="0"/>
              <a:buChar char="•"/>
            </a:pPr>
            <a:r>
              <a:rPr lang="en-US" dirty="0">
                <a:solidFill>
                  <a:schemeClr val="tx1">
                    <a:lumMod val="75000"/>
                    <a:lumOff val="25000"/>
                  </a:schemeClr>
                </a:solidFill>
                <a:latin typeface="Helvetica Neue Light"/>
                <a:cs typeface="Helvetica Neue Light"/>
              </a:rPr>
              <a:t>Works on a granular per-row basis</a:t>
            </a:r>
            <a:r>
              <a:rPr lang="en-US" dirty="0" smtClean="0">
                <a:solidFill>
                  <a:schemeClr val="tx1">
                    <a:lumMod val="75000"/>
                    <a:lumOff val="25000"/>
                  </a:schemeClr>
                </a:solidFill>
                <a:latin typeface="Helvetica Neue Light"/>
                <a:cs typeface="Helvetica Neue Light"/>
              </a:rPr>
              <a:t>.</a:t>
            </a:r>
          </a:p>
          <a:p>
            <a:pPr marL="285750" indent="-285750" fontAlgn="base">
              <a:buFont typeface="Arial" charset="0"/>
              <a:buChar char="•"/>
            </a:pPr>
            <a:r>
              <a:rPr lang="en-US" dirty="0" smtClean="0">
                <a:solidFill>
                  <a:schemeClr val="tx1">
                    <a:lumMod val="75000"/>
                    <a:lumOff val="25000"/>
                  </a:schemeClr>
                </a:solidFill>
                <a:latin typeface="Helvetica Neue Light"/>
                <a:cs typeface="Helvetica Neue Light"/>
              </a:rPr>
              <a:t>Smart diagnostics provide insight into I/O traffic.  </a:t>
            </a:r>
            <a:endParaRPr lang="en-US" dirty="0">
              <a:solidFill>
                <a:schemeClr val="tx1">
                  <a:lumMod val="75000"/>
                  <a:lumOff val="25000"/>
                </a:schemeClr>
              </a:solidFill>
              <a:latin typeface="Helvetica Neue Light"/>
              <a:cs typeface="Helvetica Neue Light"/>
            </a:endParaRPr>
          </a:p>
        </p:txBody>
      </p:sp>
      <p:sp>
        <p:nvSpPr>
          <p:cNvPr id="2" name="Title 1"/>
          <p:cNvSpPr>
            <a:spLocks noGrp="1"/>
          </p:cNvSpPr>
          <p:nvPr>
            <p:ph type="title"/>
          </p:nvPr>
        </p:nvSpPr>
        <p:spPr/>
        <p:txBody>
          <a:bodyPr>
            <a:normAutofit fontScale="90000"/>
          </a:bodyPr>
          <a:lstStyle/>
          <a:p>
            <a:r>
              <a:rPr lang="en-US" dirty="0" smtClean="0"/>
              <a:t>New in DSE 5.0 - DSE Tiered Storage</a:t>
            </a:r>
            <a:endParaRPr lang="en-US" dirty="0"/>
          </a:p>
        </p:txBody>
      </p:sp>
      <p:pic>
        <p:nvPicPr>
          <p:cNvPr id="3" name="Picture 2" descr="tiered storage.png"/>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915816" y="2715766"/>
            <a:ext cx="5796136" cy="1841645"/>
          </a:xfrm>
          <a:prstGeom prst="rect">
            <a:avLst/>
          </a:prstGeom>
        </p:spPr>
      </p:pic>
      <p:sp>
        <p:nvSpPr>
          <p:cNvPr id="7" name="Shape 105"/>
          <p:cNvSpPr txBox="1"/>
          <p:nvPr/>
        </p:nvSpPr>
        <p:spPr>
          <a:xfrm>
            <a:off x="457200" y="4837112"/>
            <a:ext cx="1593849" cy="273049"/>
          </a:xfrm>
          <a:prstGeom prst="rect">
            <a:avLst/>
          </a:prstGeom>
          <a:no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BFBFBF"/>
              </a:buClr>
              <a:buSzPct val="25000"/>
              <a:buFont typeface="Arial"/>
              <a:buNone/>
            </a:pPr>
            <a:r>
              <a:rPr lang="en-US" sz="600" b="0" i="0" u="none" strike="noStrike" cap="none" dirty="0">
                <a:solidFill>
                  <a:srgbClr val="BFBFBF"/>
                </a:solidFill>
                <a:latin typeface="Arial"/>
                <a:ea typeface="Arial"/>
                <a:cs typeface="Arial"/>
                <a:sym typeface="Arial"/>
              </a:rPr>
              <a:t>© DataStax, All Rights Reserved.</a:t>
            </a:r>
          </a:p>
        </p:txBody>
      </p:sp>
    </p:spTree>
    <p:extLst>
      <p:ext uri="{BB962C8B-B14F-4D97-AF65-F5344CB8AC3E}">
        <p14:creationId xmlns:p14="http://schemas.microsoft.com/office/powerpoint/2010/main" val="1718002961"/>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95537" y="843558"/>
            <a:ext cx="8424936" cy="1200325"/>
          </a:xfrm>
          <a:prstGeom prst="rect">
            <a:avLst/>
          </a:prstGeom>
          <a:noFill/>
        </p:spPr>
        <p:txBody>
          <a:bodyPr wrap="square" lIns="91435" tIns="45718" rIns="91435" bIns="45718" rtlCol="0">
            <a:spAutoFit/>
          </a:bodyPr>
          <a:lstStyle/>
          <a:p>
            <a:pPr marL="285750" indent="-285750" fontAlgn="base">
              <a:buFont typeface="Arial" charset="0"/>
              <a:buChar char="•"/>
            </a:pPr>
            <a:r>
              <a:rPr lang="en-US" dirty="0">
                <a:solidFill>
                  <a:schemeClr val="tx1">
                    <a:lumMod val="75000"/>
                    <a:lumOff val="25000"/>
                  </a:schemeClr>
                </a:solidFill>
                <a:latin typeface="Helvetica Neue Light"/>
                <a:cs typeface="Helvetica Neue Light"/>
              </a:rPr>
              <a:t>Allows for simple deployment of multiple DSE instances on a single machine</a:t>
            </a:r>
            <a:r>
              <a:rPr lang="en-US" dirty="0" smtClean="0">
                <a:solidFill>
                  <a:schemeClr val="tx1">
                    <a:lumMod val="75000"/>
                    <a:lumOff val="25000"/>
                  </a:schemeClr>
                </a:solidFill>
                <a:latin typeface="Helvetica Neue Light"/>
                <a:cs typeface="Helvetica Neue Light"/>
              </a:rPr>
              <a:t>.</a:t>
            </a:r>
            <a:endParaRPr lang="en-US" dirty="0">
              <a:solidFill>
                <a:schemeClr val="tx1">
                  <a:lumMod val="75000"/>
                  <a:lumOff val="25000"/>
                </a:schemeClr>
              </a:solidFill>
              <a:latin typeface="Helvetica Neue Light"/>
              <a:cs typeface="Helvetica Neue Light"/>
            </a:endParaRPr>
          </a:p>
          <a:p>
            <a:pPr marL="285750" indent="-285750" fontAlgn="base">
              <a:buFont typeface="Arial" charset="0"/>
              <a:buChar char="•"/>
            </a:pPr>
            <a:r>
              <a:rPr lang="en-US" dirty="0">
                <a:solidFill>
                  <a:schemeClr val="tx1">
                    <a:lumMod val="75000"/>
                    <a:lumOff val="25000"/>
                  </a:schemeClr>
                </a:solidFill>
                <a:latin typeface="Helvetica Neue Light"/>
                <a:cs typeface="Helvetica Neue Light"/>
              </a:rPr>
              <a:t>Ensures large hardware resources are effectively utilized for database applications</a:t>
            </a:r>
            <a:r>
              <a:rPr lang="en-US" dirty="0" smtClean="0">
                <a:solidFill>
                  <a:schemeClr val="tx1">
                    <a:lumMod val="75000"/>
                    <a:lumOff val="25000"/>
                  </a:schemeClr>
                </a:solidFill>
                <a:latin typeface="Helvetica Neue Light"/>
                <a:cs typeface="Helvetica Neue Light"/>
              </a:rPr>
              <a:t>.</a:t>
            </a:r>
            <a:endParaRPr lang="en-US" dirty="0">
              <a:solidFill>
                <a:schemeClr val="tx1">
                  <a:lumMod val="75000"/>
                  <a:lumOff val="25000"/>
                </a:schemeClr>
              </a:solidFill>
              <a:latin typeface="Helvetica Neue Light"/>
              <a:cs typeface="Helvetica Neue Light"/>
            </a:endParaRPr>
          </a:p>
          <a:p>
            <a:pPr marL="285750" indent="-285750" fontAlgn="base">
              <a:buFont typeface="Arial" charset="0"/>
              <a:buChar char="•"/>
            </a:pPr>
            <a:r>
              <a:rPr lang="en-US" dirty="0">
                <a:solidFill>
                  <a:schemeClr val="tx1">
                    <a:lumMod val="75000"/>
                    <a:lumOff val="25000"/>
                  </a:schemeClr>
                </a:solidFill>
                <a:latin typeface="Helvetica Neue Light"/>
                <a:cs typeface="Helvetica Neue Light"/>
              </a:rPr>
              <a:t>Helps reduce hardware cost.  </a:t>
            </a:r>
          </a:p>
        </p:txBody>
      </p:sp>
      <p:sp>
        <p:nvSpPr>
          <p:cNvPr id="2" name="Title 1"/>
          <p:cNvSpPr>
            <a:spLocks noGrp="1"/>
          </p:cNvSpPr>
          <p:nvPr>
            <p:ph type="title"/>
          </p:nvPr>
        </p:nvSpPr>
        <p:spPr/>
        <p:txBody>
          <a:bodyPr>
            <a:normAutofit fontScale="90000"/>
          </a:bodyPr>
          <a:lstStyle/>
          <a:p>
            <a:r>
              <a:rPr lang="en-US" dirty="0" smtClean="0"/>
              <a:t>New in DSE 5.0 - DSE Multi-Instance</a:t>
            </a:r>
            <a:endParaRPr lang="en-US" dirty="0"/>
          </a:p>
        </p:txBody>
      </p:sp>
      <p:pic>
        <p:nvPicPr>
          <p:cNvPr id="4" name="Picture 3" descr="multi-instance.png"/>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3131840" y="2643758"/>
            <a:ext cx="5436096" cy="1745368"/>
          </a:xfrm>
          <a:prstGeom prst="rect">
            <a:avLst/>
          </a:prstGeom>
        </p:spPr>
      </p:pic>
      <p:sp>
        <p:nvSpPr>
          <p:cNvPr id="7" name="Shape 105"/>
          <p:cNvSpPr txBox="1"/>
          <p:nvPr/>
        </p:nvSpPr>
        <p:spPr>
          <a:xfrm>
            <a:off x="457200" y="4837112"/>
            <a:ext cx="1593849" cy="273049"/>
          </a:xfrm>
          <a:prstGeom prst="rect">
            <a:avLst/>
          </a:prstGeom>
          <a:no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BFBFBF"/>
              </a:buClr>
              <a:buSzPct val="25000"/>
              <a:buFont typeface="Arial"/>
              <a:buNone/>
            </a:pPr>
            <a:r>
              <a:rPr lang="en-US" sz="600" b="0" i="0" u="none" strike="noStrike" cap="none" dirty="0">
                <a:solidFill>
                  <a:srgbClr val="BFBFBF"/>
                </a:solidFill>
                <a:latin typeface="Arial"/>
                <a:ea typeface="Arial"/>
                <a:cs typeface="Arial"/>
                <a:sym typeface="Arial"/>
              </a:rPr>
              <a:t>© DataStax, All Rights Reserved.</a:t>
            </a:r>
          </a:p>
        </p:txBody>
      </p:sp>
    </p:spTree>
    <p:extLst>
      <p:ext uri="{BB962C8B-B14F-4D97-AF65-F5344CB8AC3E}">
        <p14:creationId xmlns:p14="http://schemas.microsoft.com/office/powerpoint/2010/main" val="2270650526"/>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8" y="195486"/>
            <a:ext cx="8441267" cy="449517"/>
          </a:xfrm>
        </p:spPr>
        <p:txBody>
          <a:bodyPr>
            <a:noAutofit/>
          </a:bodyPr>
          <a:lstStyle/>
          <a:p>
            <a:r>
              <a:rPr lang="en-US" sz="2900" dirty="0"/>
              <a:t>Security Enhancements in DSE 5.0</a:t>
            </a:r>
          </a:p>
        </p:txBody>
      </p:sp>
      <p:sp>
        <p:nvSpPr>
          <p:cNvPr id="13" name="TextBox 12"/>
          <p:cNvSpPr txBox="1"/>
          <p:nvPr/>
        </p:nvSpPr>
        <p:spPr>
          <a:xfrm>
            <a:off x="395536" y="843558"/>
            <a:ext cx="8496943" cy="1631204"/>
          </a:xfrm>
          <a:prstGeom prst="rect">
            <a:avLst/>
          </a:prstGeom>
          <a:noFill/>
        </p:spPr>
        <p:txBody>
          <a:bodyPr wrap="square" lIns="91427" tIns="45714" rIns="91427" bIns="45714" rtlCol="0">
            <a:spAutoFit/>
          </a:bodyPr>
          <a:lstStyle/>
          <a:p>
            <a:pPr marL="285750" indent="-285750" fontAlgn="base">
              <a:buFont typeface="Arial"/>
              <a:buChar char="•"/>
            </a:pPr>
            <a:r>
              <a:rPr lang="en-US" dirty="0" smtClean="0">
                <a:solidFill>
                  <a:schemeClr val="tx1">
                    <a:lumMod val="75000"/>
                    <a:lumOff val="25000"/>
                  </a:schemeClr>
                </a:solidFill>
                <a:latin typeface="Helvetica Neue Light"/>
                <a:cs typeface="Helvetica Neue Light"/>
              </a:rPr>
              <a:t>Encryption for </a:t>
            </a:r>
            <a:r>
              <a:rPr lang="en-US" dirty="0" smtClean="0">
                <a:solidFill>
                  <a:schemeClr val="tx1">
                    <a:lumMod val="75000"/>
                    <a:lumOff val="25000"/>
                  </a:schemeClr>
                </a:solidFill>
                <a:latin typeface="Helvetica Neue Light"/>
                <a:cs typeface="Helvetica Neue Light"/>
              </a:rPr>
              <a:t>Apache Cassandra</a:t>
            </a:r>
            <a:r>
              <a:rPr lang="en-US" baseline="30000" dirty="0" smtClean="0">
                <a:solidFill>
                  <a:schemeClr val="tx1">
                    <a:lumMod val="75000"/>
                    <a:lumOff val="25000"/>
                  </a:schemeClr>
                </a:solidFill>
                <a:latin typeface="Helvetica Neue Light"/>
                <a:cs typeface="Helvetica Neue Light"/>
              </a:rPr>
              <a:t>TM</a:t>
            </a:r>
            <a:r>
              <a:rPr lang="en-US" dirty="0" smtClean="0">
                <a:solidFill>
                  <a:schemeClr val="tx1">
                    <a:lumMod val="75000"/>
                    <a:lumOff val="25000"/>
                  </a:schemeClr>
                </a:solidFill>
                <a:latin typeface="Helvetica Neue Light"/>
                <a:cs typeface="Helvetica Neue Light"/>
              </a:rPr>
              <a:t> </a:t>
            </a:r>
            <a:r>
              <a:rPr lang="en-US" dirty="0" smtClean="0">
                <a:solidFill>
                  <a:schemeClr val="tx1">
                    <a:lumMod val="75000"/>
                    <a:lumOff val="25000"/>
                  </a:schemeClr>
                </a:solidFill>
                <a:latin typeface="Helvetica Neue Light"/>
                <a:cs typeface="Helvetica Neue Light"/>
              </a:rPr>
              <a:t>and DSE Search commit logs and index files. </a:t>
            </a:r>
            <a:br>
              <a:rPr lang="en-US" dirty="0" smtClean="0">
                <a:solidFill>
                  <a:schemeClr val="tx1">
                    <a:lumMod val="75000"/>
                    <a:lumOff val="25000"/>
                  </a:schemeClr>
                </a:solidFill>
                <a:latin typeface="Helvetica Neue Light"/>
                <a:cs typeface="Helvetica Neue Light"/>
              </a:rPr>
            </a:br>
            <a:endParaRPr lang="en-US" sz="500" dirty="0" smtClean="0">
              <a:solidFill>
                <a:schemeClr val="tx1">
                  <a:lumMod val="75000"/>
                  <a:lumOff val="25000"/>
                </a:schemeClr>
              </a:solidFill>
              <a:latin typeface="Helvetica Neue Light"/>
              <a:cs typeface="Helvetica Neue Light"/>
            </a:endParaRPr>
          </a:p>
          <a:p>
            <a:pPr marL="285722" indent="-285722" fontAlgn="base">
              <a:buFont typeface="Arial" charset="0"/>
              <a:buChar char="•"/>
            </a:pPr>
            <a:r>
              <a:rPr lang="en-US" dirty="0" smtClean="0">
                <a:solidFill>
                  <a:schemeClr val="tx1">
                    <a:lumMod val="75000"/>
                    <a:lumOff val="25000"/>
                  </a:schemeClr>
                </a:solidFill>
                <a:latin typeface="Helvetica Neue Light"/>
                <a:cs typeface="Helvetica Neue Light"/>
              </a:rPr>
              <a:t>Role based access control.  </a:t>
            </a:r>
            <a:br>
              <a:rPr lang="en-US" dirty="0" smtClean="0">
                <a:solidFill>
                  <a:schemeClr val="tx1">
                    <a:lumMod val="75000"/>
                    <a:lumOff val="25000"/>
                  </a:schemeClr>
                </a:solidFill>
                <a:latin typeface="Helvetica Neue Light"/>
                <a:cs typeface="Helvetica Neue Light"/>
              </a:rPr>
            </a:br>
            <a:endParaRPr lang="en-US" sz="500" dirty="0" smtClean="0">
              <a:solidFill>
                <a:schemeClr val="tx1">
                  <a:lumMod val="75000"/>
                  <a:lumOff val="25000"/>
                </a:schemeClr>
              </a:solidFill>
              <a:latin typeface="Helvetica Neue Light"/>
              <a:cs typeface="Helvetica Neue Light"/>
            </a:endParaRPr>
          </a:p>
          <a:p>
            <a:pPr marL="285722" indent="-285722" fontAlgn="base">
              <a:buFont typeface="Arial" charset="0"/>
              <a:buChar char="•"/>
            </a:pPr>
            <a:r>
              <a:rPr lang="en-US" dirty="0" smtClean="0">
                <a:solidFill>
                  <a:schemeClr val="tx1">
                    <a:lumMod val="75000"/>
                    <a:lumOff val="25000"/>
                  </a:schemeClr>
                </a:solidFill>
                <a:latin typeface="Helvetica Neue Light"/>
                <a:cs typeface="Helvetica Neue Light"/>
              </a:rPr>
              <a:t>Unified Authentication: Allows </a:t>
            </a:r>
            <a:r>
              <a:rPr lang="en-US" dirty="0">
                <a:solidFill>
                  <a:schemeClr val="tx1">
                    <a:lumMod val="75000"/>
                    <a:lumOff val="25000"/>
                  </a:schemeClr>
                </a:solidFill>
                <a:latin typeface="Helvetica Neue Light"/>
                <a:cs typeface="Helvetica Neue Light"/>
              </a:rPr>
              <a:t>multiple security authentication protocols </a:t>
            </a:r>
            <a:r>
              <a:rPr lang="en-US" dirty="0" smtClean="0">
                <a:solidFill>
                  <a:schemeClr val="tx1">
                    <a:lumMod val="75000"/>
                    <a:lumOff val="25000"/>
                  </a:schemeClr>
                </a:solidFill>
                <a:latin typeface="Helvetica Neue Light"/>
                <a:cs typeface="Helvetica Neue Light"/>
              </a:rPr>
              <a:t/>
            </a:r>
            <a:br>
              <a:rPr lang="en-US" dirty="0" smtClean="0">
                <a:solidFill>
                  <a:schemeClr val="tx1">
                    <a:lumMod val="75000"/>
                    <a:lumOff val="25000"/>
                  </a:schemeClr>
                </a:solidFill>
                <a:latin typeface="Helvetica Neue Light"/>
                <a:cs typeface="Helvetica Neue Light"/>
              </a:rPr>
            </a:br>
            <a:r>
              <a:rPr lang="en-US" dirty="0" smtClean="0">
                <a:solidFill>
                  <a:schemeClr val="tx1">
                    <a:lumMod val="75000"/>
                    <a:lumOff val="25000"/>
                  </a:schemeClr>
                </a:solidFill>
                <a:latin typeface="Helvetica Neue Light"/>
                <a:cs typeface="Helvetica Neue Light"/>
              </a:rPr>
              <a:t>(</a:t>
            </a:r>
            <a:r>
              <a:rPr lang="en-US" dirty="0">
                <a:solidFill>
                  <a:schemeClr val="tx1">
                    <a:lumMod val="75000"/>
                    <a:lumOff val="25000"/>
                  </a:schemeClr>
                </a:solidFill>
                <a:latin typeface="Helvetica Neue Light"/>
                <a:cs typeface="Helvetica Neue Light"/>
              </a:rPr>
              <a:t>e.g. Kerberos, LDAP, Active Directory, internal </a:t>
            </a:r>
            <a:r>
              <a:rPr lang="en-US" dirty="0" smtClean="0">
                <a:solidFill>
                  <a:schemeClr val="tx1">
                    <a:lumMod val="75000"/>
                    <a:lumOff val="25000"/>
                  </a:schemeClr>
                </a:solidFill>
                <a:latin typeface="Helvetica Neue Light"/>
                <a:cs typeface="Helvetica Neue Light"/>
              </a:rPr>
              <a:t>Apache Cassandra</a:t>
            </a:r>
            <a:r>
              <a:rPr lang="en-US" baseline="30000" dirty="0" smtClean="0">
                <a:solidFill>
                  <a:schemeClr val="tx1">
                    <a:lumMod val="75000"/>
                    <a:lumOff val="25000"/>
                  </a:schemeClr>
                </a:solidFill>
                <a:latin typeface="Helvetica Neue Light"/>
                <a:cs typeface="Helvetica Neue Light"/>
              </a:rPr>
              <a:t>TM</a:t>
            </a:r>
            <a:r>
              <a:rPr lang="en-US" dirty="0" smtClean="0">
                <a:solidFill>
                  <a:schemeClr val="tx1">
                    <a:lumMod val="75000"/>
                    <a:lumOff val="25000"/>
                  </a:schemeClr>
                </a:solidFill>
                <a:latin typeface="Helvetica Neue Light"/>
                <a:cs typeface="Helvetica Neue Light"/>
              </a:rPr>
              <a:t>) </a:t>
            </a:r>
            <a:r>
              <a:rPr lang="en-US" dirty="0">
                <a:solidFill>
                  <a:schemeClr val="tx1">
                    <a:lumMod val="75000"/>
                    <a:lumOff val="25000"/>
                  </a:schemeClr>
                </a:solidFill>
                <a:latin typeface="Helvetica Neue Light"/>
                <a:cs typeface="Helvetica Neue Light"/>
              </a:rPr>
              <a:t>to be used on the same database cluster.   </a:t>
            </a:r>
          </a:p>
        </p:txBody>
      </p:sp>
      <p:pic>
        <p:nvPicPr>
          <p:cNvPr id="16" name="Picture 15" descr="ldap.jpg"/>
          <p:cNvPicPr>
            <a:picLocks noChangeAspect="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067944" y="2494562"/>
            <a:ext cx="726728" cy="726728"/>
          </a:xfrm>
          <a:prstGeom prst="rect">
            <a:avLst/>
          </a:prstGeom>
        </p:spPr>
      </p:pic>
      <p:pic>
        <p:nvPicPr>
          <p:cNvPr id="17" name="Picture 16" descr="kerberos.jpg"/>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067948" y="3574682"/>
            <a:ext cx="823469" cy="797268"/>
          </a:xfrm>
          <a:prstGeom prst="rect">
            <a:avLst/>
          </a:prstGeom>
          <a:effectLst>
            <a:softEdge rad="63500"/>
          </a:effectLst>
        </p:spPr>
      </p:pic>
      <p:cxnSp>
        <p:nvCxnSpPr>
          <p:cNvPr id="18" name="Straight Arrow Connector 17"/>
          <p:cNvCxnSpPr/>
          <p:nvPr/>
        </p:nvCxnSpPr>
        <p:spPr>
          <a:xfrm>
            <a:off x="4932040" y="2854602"/>
            <a:ext cx="1512168" cy="700216"/>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flipV="1">
            <a:off x="5004048" y="3511058"/>
            <a:ext cx="1448544" cy="495672"/>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pic>
        <p:nvPicPr>
          <p:cNvPr id="20" name="Picture 19" descr="Donut_DSE_2.png"/>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44208" y="2782594"/>
            <a:ext cx="1584176" cy="1584176"/>
          </a:xfrm>
          <a:prstGeom prst="rect">
            <a:avLst/>
          </a:prstGeom>
        </p:spPr>
      </p:pic>
      <p:sp>
        <p:nvSpPr>
          <p:cNvPr id="9" name="Shape 105"/>
          <p:cNvSpPr txBox="1"/>
          <p:nvPr/>
        </p:nvSpPr>
        <p:spPr>
          <a:xfrm>
            <a:off x="457200" y="4837112"/>
            <a:ext cx="1593849" cy="273049"/>
          </a:xfrm>
          <a:prstGeom prst="rect">
            <a:avLst/>
          </a:prstGeom>
          <a:no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BFBFBF"/>
              </a:buClr>
              <a:buSzPct val="25000"/>
              <a:buFont typeface="Arial"/>
              <a:buNone/>
            </a:pPr>
            <a:r>
              <a:rPr lang="en-US" sz="600" b="0" i="0" u="none" strike="noStrike" cap="none" dirty="0">
                <a:solidFill>
                  <a:srgbClr val="BFBFBF"/>
                </a:solidFill>
                <a:latin typeface="Arial"/>
                <a:ea typeface="Arial"/>
                <a:cs typeface="Arial"/>
                <a:sym typeface="Arial"/>
              </a:rPr>
              <a:t>© DataStax, All Rights Reserved.</a:t>
            </a:r>
          </a:p>
        </p:txBody>
      </p:sp>
    </p:spTree>
    <p:extLst>
      <p:ext uri="{BB962C8B-B14F-4D97-AF65-F5344CB8AC3E}">
        <p14:creationId xmlns:p14="http://schemas.microsoft.com/office/powerpoint/2010/main" val="1085999793"/>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park logo.jpeg"/>
          <p:cNvPicPr>
            <a:picLocks noChangeAspect="1"/>
          </p:cNvPicPr>
          <p:nvPr/>
        </p:nvPicPr>
        <p:blipFill>
          <a:blip r:embed="rId3">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6300192" y="2931790"/>
            <a:ext cx="1763636" cy="881818"/>
          </a:xfrm>
          <a:prstGeom prst="rect">
            <a:avLst/>
          </a:prstGeom>
        </p:spPr>
      </p:pic>
      <p:sp>
        <p:nvSpPr>
          <p:cNvPr id="6" name="TextBox 5"/>
          <p:cNvSpPr txBox="1"/>
          <p:nvPr/>
        </p:nvSpPr>
        <p:spPr>
          <a:xfrm>
            <a:off x="395537" y="843558"/>
            <a:ext cx="8424936" cy="1200325"/>
          </a:xfrm>
          <a:prstGeom prst="rect">
            <a:avLst/>
          </a:prstGeom>
          <a:noFill/>
        </p:spPr>
        <p:txBody>
          <a:bodyPr wrap="square" lIns="91435" tIns="45718" rIns="91435" bIns="45718" rtlCol="0">
            <a:spAutoFit/>
          </a:bodyPr>
          <a:lstStyle/>
          <a:p>
            <a:pPr marL="285750" indent="-285750" fontAlgn="base">
              <a:buFont typeface="Arial" charset="0"/>
              <a:buChar char="•"/>
            </a:pPr>
            <a:r>
              <a:rPr lang="en-US" dirty="0">
                <a:latin typeface="Helvetica Neue Light"/>
                <a:cs typeface="Helvetica Neue Light"/>
              </a:rPr>
              <a:t>Connects transactional data stored in DSE with historical data contained in </a:t>
            </a:r>
            <a:r>
              <a:rPr lang="en-US" dirty="0" smtClean="0">
                <a:latin typeface="Helvetica Neue Light"/>
                <a:cs typeface="Helvetica Neue Light"/>
              </a:rPr>
              <a:t>outside </a:t>
            </a:r>
            <a:r>
              <a:rPr lang="en-US" dirty="0" smtClean="0">
                <a:latin typeface="Helvetica Neue Light"/>
                <a:cs typeface="Helvetica Neue Light"/>
              </a:rPr>
              <a:t>Apache </a:t>
            </a:r>
            <a:r>
              <a:rPr lang="en-US" dirty="0" err="1" smtClean="0">
                <a:latin typeface="Helvetica Neue Light"/>
                <a:cs typeface="Helvetica Neue Light"/>
              </a:rPr>
              <a:t>Spark</a:t>
            </a:r>
            <a:r>
              <a:rPr lang="en-US" baseline="30000" dirty="0" err="1" smtClean="0">
                <a:latin typeface="Helvetica Neue Light"/>
                <a:cs typeface="Helvetica Neue Light"/>
              </a:rPr>
              <a:t>TM</a:t>
            </a:r>
            <a:r>
              <a:rPr lang="en-US" dirty="0" smtClean="0">
                <a:latin typeface="Helvetica Neue Light"/>
                <a:cs typeface="Helvetica Neue Light"/>
              </a:rPr>
              <a:t> </a:t>
            </a:r>
            <a:r>
              <a:rPr lang="en-US" dirty="0" smtClean="0">
                <a:latin typeface="Helvetica Neue Light"/>
                <a:cs typeface="Helvetica Neue Light"/>
              </a:rPr>
              <a:t>clusters.</a:t>
            </a:r>
            <a:endParaRPr lang="en-US" dirty="0">
              <a:latin typeface="Helvetica Neue Light"/>
              <a:cs typeface="Helvetica Neue Light"/>
            </a:endParaRPr>
          </a:p>
          <a:p>
            <a:pPr marL="285750" indent="-285750" fontAlgn="base">
              <a:buFont typeface="Arial" charset="0"/>
              <a:buChar char="•"/>
            </a:pPr>
            <a:r>
              <a:rPr lang="en-US" dirty="0">
                <a:latin typeface="Helvetica Neue Light"/>
                <a:cs typeface="Helvetica Neue Light"/>
              </a:rPr>
              <a:t>Allows for moving and joining data together between the two platforms.  </a:t>
            </a:r>
          </a:p>
          <a:p>
            <a:pPr marL="285750" indent="-285750" fontAlgn="base">
              <a:buFont typeface="Arial" charset="0"/>
              <a:buChar char="•"/>
            </a:pPr>
            <a:r>
              <a:rPr lang="en-US" dirty="0" smtClean="0">
                <a:latin typeface="Helvetica Neue Light"/>
                <a:cs typeface="Helvetica Neue Light"/>
              </a:rPr>
              <a:t>Support </a:t>
            </a:r>
            <a:r>
              <a:rPr lang="en-US" dirty="0">
                <a:latin typeface="Helvetica Neue Light"/>
                <a:cs typeface="Helvetica Neue Light"/>
              </a:rPr>
              <a:t>includes deployments from Cloudera and Hortonworks. </a:t>
            </a:r>
          </a:p>
        </p:txBody>
      </p:sp>
      <p:sp>
        <p:nvSpPr>
          <p:cNvPr id="2" name="Title 1"/>
          <p:cNvSpPr>
            <a:spLocks noGrp="1"/>
          </p:cNvSpPr>
          <p:nvPr>
            <p:ph type="title"/>
          </p:nvPr>
        </p:nvSpPr>
        <p:spPr>
          <a:xfrm>
            <a:off x="381002" y="200026"/>
            <a:ext cx="8439470" cy="519112"/>
          </a:xfrm>
        </p:spPr>
        <p:txBody>
          <a:bodyPr>
            <a:normAutofit fontScale="90000"/>
          </a:bodyPr>
          <a:lstStyle/>
          <a:p>
            <a:r>
              <a:rPr lang="en-US" dirty="0" smtClean="0"/>
              <a:t>Integration with External </a:t>
            </a:r>
            <a:r>
              <a:rPr lang="en-US" dirty="0" smtClean="0"/>
              <a:t>Apache </a:t>
            </a:r>
            <a:r>
              <a:rPr lang="en-US" dirty="0" err="1" smtClean="0"/>
              <a:t>Spark</a:t>
            </a:r>
            <a:r>
              <a:rPr lang="en-US" baseline="30000" dirty="0" err="1" smtClean="0"/>
              <a:t>TM</a:t>
            </a:r>
            <a:r>
              <a:rPr lang="en-US" dirty="0" smtClean="0"/>
              <a:t> </a:t>
            </a:r>
            <a:r>
              <a:rPr lang="en-US" dirty="0" smtClean="0"/>
              <a:t>Clusters</a:t>
            </a:r>
            <a:endParaRPr lang="en-US" dirty="0"/>
          </a:p>
        </p:txBody>
      </p:sp>
      <p:pic>
        <p:nvPicPr>
          <p:cNvPr id="11" name="Picture 10" descr="Cassandra Node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63888" y="2715766"/>
            <a:ext cx="1296144" cy="1400431"/>
          </a:xfrm>
          <a:prstGeom prst="rect">
            <a:avLst/>
          </a:prstGeom>
        </p:spPr>
      </p:pic>
      <p:cxnSp>
        <p:nvCxnSpPr>
          <p:cNvPr id="13" name="Straight Arrow Connector 12"/>
          <p:cNvCxnSpPr/>
          <p:nvPr/>
        </p:nvCxnSpPr>
        <p:spPr>
          <a:xfrm flipV="1">
            <a:off x="4932040" y="3363838"/>
            <a:ext cx="1440160" cy="19864"/>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sp>
        <p:nvSpPr>
          <p:cNvPr id="8" name="Shape 105"/>
          <p:cNvSpPr txBox="1"/>
          <p:nvPr/>
        </p:nvSpPr>
        <p:spPr>
          <a:xfrm>
            <a:off x="457200" y="4837112"/>
            <a:ext cx="1593849" cy="273049"/>
          </a:xfrm>
          <a:prstGeom prst="rect">
            <a:avLst/>
          </a:prstGeom>
          <a:no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BFBFBF"/>
              </a:buClr>
              <a:buSzPct val="25000"/>
              <a:buFont typeface="Arial"/>
              <a:buNone/>
            </a:pPr>
            <a:r>
              <a:rPr lang="en-US" sz="600" b="0" i="0" u="none" strike="noStrike" cap="none" dirty="0">
                <a:solidFill>
                  <a:srgbClr val="BFBFBF"/>
                </a:solidFill>
                <a:latin typeface="Arial"/>
                <a:ea typeface="Arial"/>
                <a:cs typeface="Arial"/>
                <a:sym typeface="Arial"/>
              </a:rPr>
              <a:t>© DataStax, All Rights Reserved.</a:t>
            </a:r>
          </a:p>
        </p:txBody>
      </p:sp>
    </p:spTree>
    <p:extLst>
      <p:ext uri="{BB962C8B-B14F-4D97-AF65-F5344CB8AC3E}">
        <p14:creationId xmlns:p14="http://schemas.microsoft.com/office/powerpoint/2010/main" val="1779423963"/>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95537" y="843558"/>
            <a:ext cx="8424936" cy="646327"/>
          </a:xfrm>
          <a:prstGeom prst="rect">
            <a:avLst/>
          </a:prstGeom>
          <a:noFill/>
        </p:spPr>
        <p:txBody>
          <a:bodyPr wrap="square" lIns="91435" tIns="45718" rIns="91435" bIns="45718" rtlCol="0">
            <a:spAutoFit/>
          </a:bodyPr>
          <a:lstStyle/>
          <a:p>
            <a:pPr marL="285750" indent="-285750" fontAlgn="base">
              <a:buFont typeface="Arial" charset="0"/>
              <a:buChar char="•"/>
            </a:pPr>
            <a:r>
              <a:rPr lang="en-US" dirty="0" smtClean="0">
                <a:solidFill>
                  <a:schemeClr val="tx1">
                    <a:lumMod val="75000"/>
                    <a:lumOff val="25000"/>
                  </a:schemeClr>
                </a:solidFill>
                <a:latin typeface="Helvetica Neue Light"/>
                <a:cs typeface="Helvetica Neue Light"/>
              </a:rPr>
              <a:t>Perform operational analytics with Tableau.</a:t>
            </a:r>
          </a:p>
          <a:p>
            <a:pPr marL="285750" indent="-285750" fontAlgn="base">
              <a:buFont typeface="Arial" charset="0"/>
              <a:buChar char="•"/>
            </a:pPr>
            <a:r>
              <a:rPr lang="en-US" dirty="0" smtClean="0">
                <a:solidFill>
                  <a:schemeClr val="tx1">
                    <a:lumMod val="75000"/>
                    <a:lumOff val="25000"/>
                  </a:schemeClr>
                </a:solidFill>
                <a:latin typeface="Helvetica Neue Light"/>
                <a:cs typeface="Helvetica Neue Light"/>
              </a:rPr>
              <a:t>Works with DSE 5.0 and </a:t>
            </a:r>
            <a:r>
              <a:rPr lang="en-US" dirty="0" smtClean="0">
                <a:solidFill>
                  <a:schemeClr val="tx1">
                    <a:lumMod val="75000"/>
                    <a:lumOff val="25000"/>
                  </a:schemeClr>
                </a:solidFill>
                <a:latin typeface="Helvetica Neue Light"/>
                <a:cs typeface="Helvetica Neue Light"/>
              </a:rPr>
              <a:t>Apache </a:t>
            </a:r>
            <a:r>
              <a:rPr lang="en-US" dirty="0" err="1" smtClean="0">
                <a:solidFill>
                  <a:schemeClr val="tx1">
                    <a:lumMod val="75000"/>
                    <a:lumOff val="25000"/>
                  </a:schemeClr>
                </a:solidFill>
                <a:latin typeface="Helvetica Neue Light"/>
                <a:cs typeface="Helvetica Neue Light"/>
              </a:rPr>
              <a:t>Spark</a:t>
            </a:r>
            <a:r>
              <a:rPr lang="en-US" baseline="30000" dirty="0" err="1" smtClean="0">
                <a:solidFill>
                  <a:schemeClr val="tx1">
                    <a:lumMod val="75000"/>
                    <a:lumOff val="25000"/>
                  </a:schemeClr>
                </a:solidFill>
                <a:latin typeface="Helvetica Neue Light"/>
                <a:cs typeface="Helvetica Neue Light"/>
              </a:rPr>
              <a:t>TM</a:t>
            </a:r>
            <a:r>
              <a:rPr lang="en-US" dirty="0" smtClean="0">
                <a:solidFill>
                  <a:schemeClr val="tx1">
                    <a:lumMod val="75000"/>
                    <a:lumOff val="25000"/>
                  </a:schemeClr>
                </a:solidFill>
                <a:latin typeface="Helvetica Neue Light"/>
                <a:cs typeface="Helvetica Neue Light"/>
              </a:rPr>
              <a:t> </a:t>
            </a:r>
            <a:r>
              <a:rPr lang="en-US" dirty="0" smtClean="0">
                <a:solidFill>
                  <a:schemeClr val="tx1">
                    <a:lumMod val="75000"/>
                    <a:lumOff val="25000"/>
                  </a:schemeClr>
                </a:solidFill>
                <a:latin typeface="Helvetica Neue Light"/>
                <a:cs typeface="Helvetica Neue Light"/>
              </a:rPr>
              <a:t>upgrade.  </a:t>
            </a:r>
            <a:endParaRPr lang="en-US" dirty="0">
              <a:solidFill>
                <a:schemeClr val="tx1">
                  <a:lumMod val="75000"/>
                  <a:lumOff val="25000"/>
                </a:schemeClr>
              </a:solidFill>
              <a:latin typeface="Helvetica Neue Light"/>
              <a:cs typeface="Helvetica Neue Light"/>
            </a:endParaRPr>
          </a:p>
        </p:txBody>
      </p:sp>
      <p:sp>
        <p:nvSpPr>
          <p:cNvPr id="2" name="Title 1"/>
          <p:cNvSpPr>
            <a:spLocks noGrp="1"/>
          </p:cNvSpPr>
          <p:nvPr>
            <p:ph type="title"/>
          </p:nvPr>
        </p:nvSpPr>
        <p:spPr/>
        <p:txBody>
          <a:bodyPr>
            <a:normAutofit fontScale="90000"/>
          </a:bodyPr>
          <a:lstStyle/>
          <a:p>
            <a:r>
              <a:rPr lang="en-US" dirty="0" smtClean="0"/>
              <a:t>Tableau Ready</a:t>
            </a:r>
            <a:endParaRPr lang="en-US" dirty="0"/>
          </a:p>
        </p:txBody>
      </p:sp>
      <p:pic>
        <p:nvPicPr>
          <p:cNvPr id="3" name="Picture 2" descr="image (3) (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27984" y="1707654"/>
            <a:ext cx="3715569" cy="3011332"/>
          </a:xfrm>
          <a:prstGeom prst="rect">
            <a:avLst/>
          </a:prstGeom>
        </p:spPr>
      </p:pic>
      <p:sp>
        <p:nvSpPr>
          <p:cNvPr id="7" name="Shape 105"/>
          <p:cNvSpPr txBox="1"/>
          <p:nvPr/>
        </p:nvSpPr>
        <p:spPr>
          <a:xfrm>
            <a:off x="457200" y="4837112"/>
            <a:ext cx="1593849" cy="273049"/>
          </a:xfrm>
          <a:prstGeom prst="rect">
            <a:avLst/>
          </a:prstGeom>
          <a:no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BFBFBF"/>
              </a:buClr>
              <a:buSzPct val="25000"/>
              <a:buFont typeface="Arial"/>
              <a:buNone/>
            </a:pPr>
            <a:r>
              <a:rPr lang="en-US" sz="600" b="0" i="0" u="none" strike="noStrike" cap="none" dirty="0">
                <a:solidFill>
                  <a:srgbClr val="BFBFBF"/>
                </a:solidFill>
                <a:latin typeface="Arial"/>
                <a:ea typeface="Arial"/>
                <a:cs typeface="Arial"/>
                <a:sym typeface="Arial"/>
              </a:rPr>
              <a:t>© DataStax, All Rights Reserved.</a:t>
            </a:r>
          </a:p>
        </p:txBody>
      </p:sp>
    </p:spTree>
    <p:extLst>
      <p:ext uri="{BB962C8B-B14F-4D97-AF65-F5344CB8AC3E}">
        <p14:creationId xmlns:p14="http://schemas.microsoft.com/office/powerpoint/2010/main" val="441408033"/>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95537" y="843558"/>
            <a:ext cx="8424936" cy="923326"/>
          </a:xfrm>
          <a:prstGeom prst="rect">
            <a:avLst/>
          </a:prstGeom>
          <a:noFill/>
        </p:spPr>
        <p:txBody>
          <a:bodyPr wrap="square" lIns="91435" tIns="45718" rIns="91435" bIns="45718" rtlCol="0">
            <a:spAutoFit/>
          </a:bodyPr>
          <a:lstStyle/>
          <a:p>
            <a:pPr marL="285750" indent="-285750" fontAlgn="base">
              <a:buFont typeface="Arial" charset="0"/>
              <a:buChar char="•"/>
            </a:pPr>
            <a:r>
              <a:rPr lang="en-US" dirty="0" smtClean="0">
                <a:solidFill>
                  <a:schemeClr val="tx1">
                    <a:lumMod val="75000"/>
                    <a:lumOff val="25000"/>
                  </a:schemeClr>
                </a:solidFill>
                <a:latin typeface="Helvetica Neue Light"/>
                <a:cs typeface="Helvetica Neue Light"/>
              </a:rPr>
              <a:t>Utilizes memory outside “off-heap” JVM.</a:t>
            </a:r>
          </a:p>
          <a:p>
            <a:pPr marL="285750" indent="-285750" fontAlgn="base">
              <a:buFont typeface="Arial" charset="0"/>
              <a:buChar char="•"/>
            </a:pPr>
            <a:r>
              <a:rPr lang="en-US" dirty="0" smtClean="0">
                <a:solidFill>
                  <a:schemeClr val="tx1">
                    <a:lumMod val="75000"/>
                    <a:lumOff val="25000"/>
                  </a:schemeClr>
                </a:solidFill>
                <a:latin typeface="Helvetica Neue Light"/>
                <a:cs typeface="Helvetica Neue Light"/>
              </a:rPr>
              <a:t>Improves </a:t>
            </a:r>
            <a:r>
              <a:rPr lang="en-US" dirty="0">
                <a:solidFill>
                  <a:schemeClr val="tx1">
                    <a:lumMod val="75000"/>
                    <a:lumOff val="25000"/>
                  </a:schemeClr>
                </a:solidFill>
                <a:latin typeface="Helvetica Neue Light"/>
                <a:cs typeface="Helvetica Neue Light"/>
              </a:rPr>
              <a:t>efficiency and reduces latency between the inserting of new data and querying of that same data. </a:t>
            </a:r>
            <a:r>
              <a:rPr lang="en-US" dirty="0" smtClean="0">
                <a:solidFill>
                  <a:schemeClr val="tx1">
                    <a:lumMod val="75000"/>
                    <a:lumOff val="25000"/>
                  </a:schemeClr>
                </a:solidFill>
                <a:latin typeface="Helvetica Neue Light"/>
                <a:cs typeface="Helvetica Neue Light"/>
              </a:rPr>
              <a:t> </a:t>
            </a:r>
            <a:endParaRPr lang="en-US" dirty="0">
              <a:solidFill>
                <a:schemeClr val="tx1">
                  <a:lumMod val="75000"/>
                  <a:lumOff val="25000"/>
                </a:schemeClr>
              </a:solidFill>
              <a:latin typeface="Helvetica Neue Light"/>
              <a:cs typeface="Helvetica Neue Light"/>
            </a:endParaRPr>
          </a:p>
        </p:txBody>
      </p:sp>
      <p:sp>
        <p:nvSpPr>
          <p:cNvPr id="2" name="Title 1"/>
          <p:cNvSpPr>
            <a:spLocks noGrp="1"/>
          </p:cNvSpPr>
          <p:nvPr>
            <p:ph type="title"/>
          </p:nvPr>
        </p:nvSpPr>
        <p:spPr/>
        <p:txBody>
          <a:bodyPr>
            <a:normAutofit fontScale="90000"/>
          </a:bodyPr>
          <a:lstStyle/>
          <a:p>
            <a:r>
              <a:rPr lang="en-US" dirty="0" smtClean="0"/>
              <a:t>DSE Search – Live Indexing Improvements</a:t>
            </a:r>
            <a:endParaRPr lang="en-US" dirty="0"/>
          </a:p>
        </p:txBody>
      </p:sp>
      <p:pic>
        <p:nvPicPr>
          <p:cNvPr id="5" name="Picture 4" descr="search button.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67944" y="2211710"/>
            <a:ext cx="4396640" cy="2354191"/>
          </a:xfrm>
          <a:prstGeom prst="rect">
            <a:avLst/>
          </a:prstGeom>
          <a:effectLst>
            <a:softEdge rad="63500"/>
          </a:effectLst>
        </p:spPr>
      </p:pic>
      <p:sp>
        <p:nvSpPr>
          <p:cNvPr id="7" name="Shape 105"/>
          <p:cNvSpPr txBox="1"/>
          <p:nvPr/>
        </p:nvSpPr>
        <p:spPr>
          <a:xfrm>
            <a:off x="457200" y="4837112"/>
            <a:ext cx="1593849" cy="273049"/>
          </a:xfrm>
          <a:prstGeom prst="rect">
            <a:avLst/>
          </a:prstGeom>
          <a:no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BFBFBF"/>
              </a:buClr>
              <a:buSzPct val="25000"/>
              <a:buFont typeface="Arial"/>
              <a:buNone/>
            </a:pPr>
            <a:r>
              <a:rPr lang="en-US" sz="600" b="0" i="0" u="none" strike="noStrike" cap="none" dirty="0">
                <a:solidFill>
                  <a:srgbClr val="BFBFBF"/>
                </a:solidFill>
                <a:latin typeface="Arial"/>
                <a:ea typeface="Arial"/>
                <a:cs typeface="Arial"/>
                <a:sym typeface="Arial"/>
              </a:rPr>
              <a:t>© DataStax, All Rights Reserved.</a:t>
            </a:r>
          </a:p>
        </p:txBody>
      </p:sp>
    </p:spTree>
    <p:extLst>
      <p:ext uri="{BB962C8B-B14F-4D97-AF65-F5344CB8AC3E}">
        <p14:creationId xmlns:p14="http://schemas.microsoft.com/office/powerpoint/2010/main" val="3589107719"/>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3" name="Picture 1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307975"/>
            <a:ext cx="9144000" cy="545147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33794"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ＭＳ Ｐゴシック" charset="0"/>
                <a:cs typeface="ＭＳ Ｐゴシック" charset="0"/>
              </a:defRPr>
            </a:lvl1pPr>
            <a:lvl2pPr marL="742950" indent="-285750">
              <a:defRPr sz="2400">
                <a:solidFill>
                  <a:schemeClr val="tx1"/>
                </a:solidFill>
                <a:latin typeface="Times New Roman" charset="0"/>
                <a:ea typeface="ＭＳ Ｐゴシック" charset="0"/>
              </a:defRPr>
            </a:lvl2pPr>
            <a:lvl3pPr marL="1143000" indent="-228600">
              <a:defRPr sz="2400">
                <a:solidFill>
                  <a:schemeClr val="tx1"/>
                </a:solidFill>
                <a:latin typeface="Times New Roman" charset="0"/>
                <a:ea typeface="ＭＳ Ｐゴシック" charset="0"/>
              </a:defRPr>
            </a:lvl3pPr>
            <a:lvl4pPr marL="1600200" indent="-228600">
              <a:defRPr sz="2400">
                <a:solidFill>
                  <a:schemeClr val="tx1"/>
                </a:solidFill>
                <a:latin typeface="Times New Roman" charset="0"/>
                <a:ea typeface="ＭＳ Ｐゴシック" charset="0"/>
              </a:defRPr>
            </a:lvl4pPr>
            <a:lvl5pPr marL="2057400" indent="-22860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fld id="{40D4A562-ADAE-7447-AAB1-9C98640862EC}" type="slidenum">
              <a:rPr lang="en-US" sz="600">
                <a:solidFill>
                  <a:srgbClr val="BFBFBF"/>
                </a:solidFill>
                <a:latin typeface="Arial" charset="0"/>
                <a:cs typeface="Arial" charset="0"/>
              </a:rPr>
              <a:pPr/>
              <a:t>4</a:t>
            </a:fld>
            <a:endParaRPr lang="en-US" sz="600">
              <a:solidFill>
                <a:srgbClr val="BFBFBF"/>
              </a:solidFill>
              <a:latin typeface="Arial" charset="0"/>
              <a:cs typeface="Arial" charset="0"/>
            </a:endParaRPr>
          </a:p>
        </p:txBody>
      </p:sp>
      <p:pic>
        <p:nvPicPr>
          <p:cNvPr id="33795" name="Picture 5"/>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512888" y="1508125"/>
            <a:ext cx="1638300" cy="1395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796" name="Picture 4" descr="icon.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717675" y="2538413"/>
            <a:ext cx="293688" cy="293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3797" name="Group 7"/>
          <p:cNvGrpSpPr>
            <a:grpSpLocks/>
          </p:cNvGrpSpPr>
          <p:nvPr/>
        </p:nvGrpSpPr>
        <p:grpSpPr bwMode="auto">
          <a:xfrm>
            <a:off x="4248150" y="1798638"/>
            <a:ext cx="706438" cy="912812"/>
            <a:chOff x="4247910" y="2134754"/>
            <a:chExt cx="706118" cy="912782"/>
          </a:xfrm>
        </p:grpSpPr>
        <p:pic>
          <p:nvPicPr>
            <p:cNvPr id="33800" name="Picture 81" descr="icon.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297138" y="2754928"/>
              <a:ext cx="292608" cy="292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801" name="Picture 82" descr="icon.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247910" y="2420231"/>
              <a:ext cx="292608" cy="292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802" name="Picture 84" descr="icon.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612193" y="2558047"/>
              <a:ext cx="292608" cy="292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803" name="Picture 85" descr="icon.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661420" y="2134754"/>
              <a:ext cx="292608" cy="292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3798" name="Footer Placeholder 3"/>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ＭＳ Ｐゴシック" charset="0"/>
                <a:cs typeface="ＭＳ Ｐゴシック" charset="0"/>
              </a:defRPr>
            </a:lvl1pPr>
            <a:lvl2pPr marL="742950" indent="-285750">
              <a:defRPr sz="2400">
                <a:solidFill>
                  <a:schemeClr val="tx1"/>
                </a:solidFill>
                <a:latin typeface="Times New Roman" charset="0"/>
                <a:ea typeface="ＭＳ Ｐゴシック" charset="0"/>
              </a:defRPr>
            </a:lvl2pPr>
            <a:lvl3pPr marL="1143000" indent="-228600">
              <a:defRPr sz="2400">
                <a:solidFill>
                  <a:schemeClr val="tx1"/>
                </a:solidFill>
                <a:latin typeface="Times New Roman" charset="0"/>
                <a:ea typeface="ＭＳ Ｐゴシック" charset="0"/>
              </a:defRPr>
            </a:lvl3pPr>
            <a:lvl4pPr marL="1600200" indent="-228600">
              <a:defRPr sz="2400">
                <a:solidFill>
                  <a:schemeClr val="tx1"/>
                </a:solidFill>
                <a:latin typeface="Times New Roman" charset="0"/>
                <a:ea typeface="ＭＳ Ｐゴシック" charset="0"/>
              </a:defRPr>
            </a:lvl4pPr>
            <a:lvl5pPr marL="2057400" indent="-22860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r>
              <a:rPr lang="en-US" sz="600" dirty="0">
                <a:solidFill>
                  <a:srgbClr val="BFBFBF"/>
                </a:solidFill>
                <a:latin typeface="Arial" charset="0"/>
                <a:cs typeface="Arial" charset="0"/>
              </a:rPr>
              <a:t>© DataStax, All Rights Reserved.</a:t>
            </a:r>
          </a:p>
        </p:txBody>
      </p:sp>
      <p:sp>
        <p:nvSpPr>
          <p:cNvPr id="33799" name="Shape 333"/>
          <p:cNvSpPr txBox="1">
            <a:spLocks/>
          </p:cNvSpPr>
          <p:nvPr/>
        </p:nvSpPr>
        <p:spPr bwMode="auto">
          <a:xfrm>
            <a:off x="457200" y="-85725"/>
            <a:ext cx="822960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nchor="ctr"/>
          <a:lstStyle>
            <a:lvl1pPr defTabSz="912813">
              <a:defRPr sz="2400">
                <a:solidFill>
                  <a:schemeClr val="tx1"/>
                </a:solidFill>
                <a:latin typeface="Times New Roman" charset="0"/>
                <a:ea typeface="ＭＳ Ｐゴシック" charset="0"/>
                <a:cs typeface="ＭＳ Ｐゴシック" charset="0"/>
              </a:defRPr>
            </a:lvl1pPr>
            <a:lvl2pPr marL="742950" indent="-285750" defTabSz="912813">
              <a:defRPr sz="2400">
                <a:solidFill>
                  <a:schemeClr val="tx1"/>
                </a:solidFill>
                <a:latin typeface="Times New Roman" charset="0"/>
                <a:ea typeface="ＭＳ Ｐゴシック" charset="0"/>
              </a:defRPr>
            </a:lvl2pPr>
            <a:lvl3pPr marL="1143000" indent="-228600" defTabSz="912813">
              <a:defRPr sz="2400">
                <a:solidFill>
                  <a:schemeClr val="tx1"/>
                </a:solidFill>
                <a:latin typeface="Times New Roman" charset="0"/>
                <a:ea typeface="ＭＳ Ｐゴシック" charset="0"/>
              </a:defRPr>
            </a:lvl3pPr>
            <a:lvl4pPr marL="1600200" indent="-228600" defTabSz="912813">
              <a:defRPr sz="2400">
                <a:solidFill>
                  <a:schemeClr val="tx1"/>
                </a:solidFill>
                <a:latin typeface="Times New Roman" charset="0"/>
                <a:ea typeface="ＭＳ Ｐゴシック" charset="0"/>
              </a:defRPr>
            </a:lvl4pPr>
            <a:lvl5pPr marL="2057400" indent="-228600" defTabSz="912813">
              <a:defRPr sz="2400">
                <a:solidFill>
                  <a:schemeClr val="tx1"/>
                </a:solidFill>
                <a:latin typeface="Times New Roman" charset="0"/>
                <a:ea typeface="ＭＳ Ｐゴシック" charset="0"/>
              </a:defRPr>
            </a:lvl5pPr>
            <a:lvl6pPr marL="2514600" indent="-228600" defTabSz="912813"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defTabSz="912813"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defTabSz="912813"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defTabSz="912813"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buClr>
                <a:schemeClr val="accent1"/>
              </a:buClr>
              <a:buSzPct val="25000"/>
            </a:pPr>
            <a:r>
              <a:rPr lang="en-US" sz="3200">
                <a:solidFill>
                  <a:schemeClr val="accent1"/>
                </a:solidFill>
                <a:latin typeface="HelveticaNeueLT Std Lt" charset="0"/>
                <a:cs typeface="Arial" charset="0"/>
              </a:rPr>
              <a:t>Top 5 Challenges of Cloud Applications</a:t>
            </a:r>
            <a:endParaRPr lang="en-US" sz="3200">
              <a:solidFill>
                <a:schemeClr val="accent1"/>
              </a:solidFill>
              <a:latin typeface="Arial" charset="0"/>
              <a:cs typeface="Arial" charset="0"/>
              <a:sym typeface="Arial" charset="0"/>
            </a:endParaRPr>
          </a:p>
        </p:txBody>
      </p:sp>
    </p:spTree>
    <p:extLst>
      <p:ext uri="{BB962C8B-B14F-4D97-AF65-F5344CB8AC3E}">
        <p14:creationId xmlns:p14="http://schemas.microsoft.com/office/powerpoint/2010/main" val="705910449"/>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95537" y="843558"/>
            <a:ext cx="8424936" cy="1477323"/>
          </a:xfrm>
          <a:prstGeom prst="rect">
            <a:avLst/>
          </a:prstGeom>
          <a:noFill/>
        </p:spPr>
        <p:txBody>
          <a:bodyPr wrap="square" lIns="91435" tIns="45718" rIns="91435" bIns="45718" rtlCol="0">
            <a:spAutoFit/>
          </a:bodyPr>
          <a:lstStyle/>
          <a:p>
            <a:pPr marL="285750" indent="-285750" fontAlgn="base">
              <a:buFont typeface="Arial" charset="0"/>
              <a:buChar char="•"/>
            </a:pPr>
            <a:r>
              <a:rPr lang="en-US" dirty="0">
                <a:solidFill>
                  <a:schemeClr val="tx1">
                    <a:lumMod val="75000"/>
                    <a:lumOff val="25000"/>
                  </a:schemeClr>
                </a:solidFill>
                <a:latin typeface="Helvetica Neue Light"/>
                <a:cs typeface="Helvetica Neue Light"/>
              </a:rPr>
              <a:t>Certifies </a:t>
            </a:r>
            <a:r>
              <a:rPr lang="en-US" dirty="0" smtClean="0">
                <a:solidFill>
                  <a:schemeClr val="tx1">
                    <a:lumMod val="75000"/>
                    <a:lumOff val="25000"/>
                  </a:schemeClr>
                </a:solidFill>
                <a:latin typeface="Helvetica Neue Light"/>
                <a:cs typeface="Helvetica Neue Light"/>
              </a:rPr>
              <a:t>Apache Cassandra</a:t>
            </a:r>
            <a:r>
              <a:rPr lang="en-US" baseline="30000" dirty="0" smtClean="0">
                <a:solidFill>
                  <a:schemeClr val="tx1">
                    <a:lumMod val="75000"/>
                    <a:lumOff val="25000"/>
                  </a:schemeClr>
                </a:solidFill>
                <a:latin typeface="Helvetica Neue Light"/>
                <a:cs typeface="Helvetica Neue Light"/>
              </a:rPr>
              <a:t>TM</a:t>
            </a:r>
            <a:r>
              <a:rPr lang="en-US" dirty="0" smtClean="0">
                <a:solidFill>
                  <a:schemeClr val="tx1">
                    <a:lumMod val="75000"/>
                    <a:lumOff val="25000"/>
                  </a:schemeClr>
                </a:solidFill>
                <a:latin typeface="Helvetica Neue Light"/>
                <a:cs typeface="Helvetica Neue Light"/>
              </a:rPr>
              <a:t> </a:t>
            </a:r>
            <a:r>
              <a:rPr lang="en-US" dirty="0">
                <a:solidFill>
                  <a:schemeClr val="tx1">
                    <a:lumMod val="75000"/>
                    <a:lumOff val="25000"/>
                  </a:schemeClr>
                </a:solidFill>
                <a:latin typeface="Helvetica Neue Light"/>
                <a:cs typeface="Helvetica Neue Light"/>
              </a:rPr>
              <a:t>3.0.x for production and enterprise-wide deployments</a:t>
            </a:r>
            <a:r>
              <a:rPr lang="en-US" dirty="0" smtClean="0">
                <a:solidFill>
                  <a:schemeClr val="tx1">
                    <a:lumMod val="75000"/>
                    <a:lumOff val="25000"/>
                  </a:schemeClr>
                </a:solidFill>
                <a:latin typeface="Helvetica Neue Light"/>
                <a:cs typeface="Helvetica Neue Light"/>
              </a:rPr>
              <a:t>.</a:t>
            </a:r>
            <a:endParaRPr lang="en-US" dirty="0">
              <a:solidFill>
                <a:schemeClr val="tx1">
                  <a:lumMod val="75000"/>
                  <a:lumOff val="25000"/>
                </a:schemeClr>
              </a:solidFill>
              <a:latin typeface="Helvetica Neue Light"/>
              <a:cs typeface="Helvetica Neue Light"/>
            </a:endParaRPr>
          </a:p>
          <a:p>
            <a:pPr marL="285750" indent="-285750" fontAlgn="base">
              <a:buFont typeface="Arial" charset="0"/>
              <a:buChar char="•"/>
            </a:pPr>
            <a:r>
              <a:rPr lang="en-US" dirty="0">
                <a:solidFill>
                  <a:schemeClr val="tx1">
                    <a:lumMod val="75000"/>
                    <a:lumOff val="25000"/>
                  </a:schemeClr>
                </a:solidFill>
                <a:latin typeface="Helvetica Neue Light"/>
                <a:cs typeface="Helvetica Neue Light"/>
              </a:rPr>
              <a:t>Includes production certification for all </a:t>
            </a:r>
            <a:r>
              <a:rPr lang="en-US" dirty="0" smtClean="0">
                <a:solidFill>
                  <a:schemeClr val="tx1">
                    <a:lumMod val="75000"/>
                    <a:lumOff val="25000"/>
                  </a:schemeClr>
                </a:solidFill>
                <a:latin typeface="Helvetica Neue Light"/>
                <a:cs typeface="Helvetica Neue Light"/>
              </a:rPr>
              <a:t>Apache Cassandra</a:t>
            </a:r>
            <a:r>
              <a:rPr lang="en-US" baseline="30000" dirty="0" smtClean="0">
                <a:solidFill>
                  <a:schemeClr val="tx1">
                    <a:lumMod val="75000"/>
                    <a:lumOff val="25000"/>
                  </a:schemeClr>
                </a:solidFill>
                <a:latin typeface="Helvetica Neue Light"/>
                <a:cs typeface="Helvetica Neue Light"/>
              </a:rPr>
              <a:t>TM</a:t>
            </a:r>
            <a:r>
              <a:rPr lang="en-US" dirty="0" smtClean="0">
                <a:solidFill>
                  <a:schemeClr val="tx1">
                    <a:lumMod val="75000"/>
                    <a:lumOff val="25000"/>
                  </a:schemeClr>
                </a:solidFill>
                <a:latin typeface="Helvetica Neue Light"/>
                <a:cs typeface="Helvetica Neue Light"/>
              </a:rPr>
              <a:t> </a:t>
            </a:r>
            <a:r>
              <a:rPr lang="en-US" dirty="0">
                <a:solidFill>
                  <a:schemeClr val="tx1">
                    <a:lumMod val="75000"/>
                    <a:lumOff val="25000"/>
                  </a:schemeClr>
                </a:solidFill>
                <a:latin typeface="Helvetica Neue Light"/>
                <a:cs typeface="Helvetica Neue Light"/>
              </a:rPr>
              <a:t>3.0 features including materialized views and improved storage management, </a:t>
            </a:r>
            <a:r>
              <a:rPr lang="en-US" dirty="0" smtClean="0">
                <a:solidFill>
                  <a:schemeClr val="tx1">
                    <a:lumMod val="75000"/>
                    <a:lumOff val="25000"/>
                  </a:schemeClr>
                </a:solidFill>
                <a:latin typeface="Helvetica Neue Light"/>
                <a:cs typeface="Helvetica Neue Light"/>
              </a:rPr>
              <a:t>which delivers strong </a:t>
            </a:r>
            <a:r>
              <a:rPr lang="en-US" dirty="0">
                <a:solidFill>
                  <a:schemeClr val="tx1">
                    <a:lumMod val="75000"/>
                    <a:lumOff val="25000"/>
                  </a:schemeClr>
                </a:solidFill>
                <a:latin typeface="Helvetica Neue Light"/>
                <a:cs typeface="Helvetica Neue Light"/>
              </a:rPr>
              <a:t>storage savings.  </a:t>
            </a:r>
          </a:p>
        </p:txBody>
      </p:sp>
      <p:sp>
        <p:nvSpPr>
          <p:cNvPr id="2" name="Title 1"/>
          <p:cNvSpPr>
            <a:spLocks noGrp="1"/>
          </p:cNvSpPr>
          <p:nvPr>
            <p:ph type="title"/>
          </p:nvPr>
        </p:nvSpPr>
        <p:spPr/>
        <p:txBody>
          <a:bodyPr>
            <a:normAutofit fontScale="90000"/>
          </a:bodyPr>
          <a:lstStyle/>
          <a:p>
            <a:r>
              <a:rPr lang="en-US" dirty="0" smtClean="0"/>
              <a:t>Certified </a:t>
            </a:r>
            <a:r>
              <a:rPr lang="en-US" dirty="0" smtClean="0"/>
              <a:t>Apache Cassandra</a:t>
            </a:r>
            <a:r>
              <a:rPr lang="en-US" baseline="30000" dirty="0" smtClean="0"/>
              <a:t>TM</a:t>
            </a:r>
            <a:r>
              <a:rPr lang="en-US" dirty="0" smtClean="0"/>
              <a:t> </a:t>
            </a:r>
            <a:r>
              <a:rPr lang="en-US" dirty="0" smtClean="0"/>
              <a:t>3.0</a:t>
            </a:r>
            <a:endParaRPr lang="en-US" dirty="0"/>
          </a:p>
        </p:txBody>
      </p:sp>
      <p:pic>
        <p:nvPicPr>
          <p:cNvPr id="3" name="Picture 2" descr="multi-data-center-cloud-empty.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39952" y="1995686"/>
            <a:ext cx="3841597" cy="2516908"/>
          </a:xfrm>
          <a:prstGeom prst="rect">
            <a:avLst/>
          </a:prstGeom>
        </p:spPr>
      </p:pic>
      <p:pic>
        <p:nvPicPr>
          <p:cNvPr id="9" name="Picture 8" descr="Cassandra Node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26678" y="3435846"/>
            <a:ext cx="629686" cy="680351"/>
          </a:xfrm>
          <a:prstGeom prst="rect">
            <a:avLst/>
          </a:prstGeom>
        </p:spPr>
      </p:pic>
      <p:pic>
        <p:nvPicPr>
          <p:cNvPr id="10" name="Picture 9" descr="Cassandra Node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88224" y="3412617"/>
            <a:ext cx="629686" cy="680351"/>
          </a:xfrm>
          <a:prstGeom prst="rect">
            <a:avLst/>
          </a:prstGeom>
        </p:spPr>
      </p:pic>
      <p:pic>
        <p:nvPicPr>
          <p:cNvPr id="12" name="Picture 11" descr="Cassandra Node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24128" y="2402184"/>
            <a:ext cx="629686" cy="680351"/>
          </a:xfrm>
          <a:prstGeom prst="rect">
            <a:avLst/>
          </a:prstGeom>
        </p:spPr>
      </p:pic>
      <p:sp>
        <p:nvSpPr>
          <p:cNvPr id="11" name="Shape 105"/>
          <p:cNvSpPr txBox="1"/>
          <p:nvPr/>
        </p:nvSpPr>
        <p:spPr>
          <a:xfrm>
            <a:off x="457200" y="4837112"/>
            <a:ext cx="1593849" cy="273049"/>
          </a:xfrm>
          <a:prstGeom prst="rect">
            <a:avLst/>
          </a:prstGeom>
          <a:no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BFBFBF"/>
              </a:buClr>
              <a:buSzPct val="25000"/>
              <a:buFont typeface="Arial"/>
              <a:buNone/>
            </a:pPr>
            <a:r>
              <a:rPr lang="en-US" sz="600" b="0" i="0" u="none" strike="noStrike" cap="none" dirty="0">
                <a:solidFill>
                  <a:srgbClr val="BFBFBF"/>
                </a:solidFill>
                <a:latin typeface="Arial"/>
                <a:ea typeface="Arial"/>
                <a:cs typeface="Arial"/>
                <a:sym typeface="Arial"/>
              </a:rPr>
              <a:t>© DataStax, All Rights Reserved.</a:t>
            </a:r>
          </a:p>
        </p:txBody>
      </p:sp>
    </p:spTree>
    <p:extLst>
      <p:ext uri="{BB962C8B-B14F-4D97-AF65-F5344CB8AC3E}">
        <p14:creationId xmlns:p14="http://schemas.microsoft.com/office/powerpoint/2010/main" val="3384129293"/>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536" y="195486"/>
            <a:ext cx="8748464" cy="449517"/>
          </a:xfrm>
        </p:spPr>
        <p:txBody>
          <a:bodyPr>
            <a:noAutofit/>
          </a:bodyPr>
          <a:lstStyle/>
          <a:p>
            <a:r>
              <a:rPr lang="en-US" sz="2900" dirty="0"/>
              <a:t>Manageability Enhancements in OpsCenter 6.0</a:t>
            </a:r>
          </a:p>
        </p:txBody>
      </p:sp>
      <p:sp>
        <p:nvSpPr>
          <p:cNvPr id="13" name="TextBox 12"/>
          <p:cNvSpPr txBox="1"/>
          <p:nvPr/>
        </p:nvSpPr>
        <p:spPr>
          <a:xfrm>
            <a:off x="395537" y="843562"/>
            <a:ext cx="8424936" cy="646327"/>
          </a:xfrm>
          <a:prstGeom prst="rect">
            <a:avLst/>
          </a:prstGeom>
          <a:noFill/>
        </p:spPr>
        <p:txBody>
          <a:bodyPr wrap="square" lIns="91427" tIns="45714" rIns="91427" bIns="45714" rtlCol="0">
            <a:spAutoFit/>
          </a:bodyPr>
          <a:lstStyle/>
          <a:p>
            <a:pPr marL="285722" indent="-285722" fontAlgn="base">
              <a:buFont typeface="Arial" charset="0"/>
              <a:buChar char="•"/>
            </a:pPr>
            <a:r>
              <a:rPr lang="en-US" b="1" dirty="0" smtClean="0">
                <a:solidFill>
                  <a:schemeClr val="tx1">
                    <a:lumMod val="75000"/>
                    <a:lumOff val="25000"/>
                  </a:schemeClr>
                </a:solidFill>
                <a:latin typeface="Helvetica Neue Light"/>
                <a:cs typeface="Helvetica Neue Light"/>
              </a:rPr>
              <a:t>Lifecycle Manager</a:t>
            </a:r>
            <a:r>
              <a:rPr lang="en-US" dirty="0" smtClean="0">
                <a:solidFill>
                  <a:schemeClr val="tx1">
                    <a:lumMod val="75000"/>
                    <a:lumOff val="25000"/>
                  </a:schemeClr>
                </a:solidFill>
                <a:latin typeface="Helvetica Neue Light"/>
                <a:cs typeface="Helvetica Neue Light"/>
              </a:rPr>
              <a:t>: Enterprise-class provisioning and change management for distributed database clusters. </a:t>
            </a:r>
            <a:endParaRPr lang="en-US" dirty="0">
              <a:solidFill>
                <a:schemeClr val="tx1">
                  <a:lumMod val="75000"/>
                  <a:lumOff val="25000"/>
                </a:schemeClr>
              </a:solidFill>
              <a:latin typeface="Helvetica Neue Light"/>
              <a:cs typeface="Helvetica Neue Light"/>
            </a:endParaRPr>
          </a:p>
        </p:txBody>
      </p:sp>
      <p:pic>
        <p:nvPicPr>
          <p:cNvPr id="3" name="Picture 2" descr="Lifecycle Manager UI.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91680" y="1632568"/>
            <a:ext cx="5940152" cy="3027414"/>
          </a:xfrm>
          <a:prstGeom prst="rect">
            <a:avLst/>
          </a:prstGeom>
        </p:spPr>
      </p:pic>
      <p:sp>
        <p:nvSpPr>
          <p:cNvPr id="6" name="Shape 105"/>
          <p:cNvSpPr txBox="1"/>
          <p:nvPr/>
        </p:nvSpPr>
        <p:spPr>
          <a:xfrm>
            <a:off x="457200" y="4837112"/>
            <a:ext cx="1593849" cy="273049"/>
          </a:xfrm>
          <a:prstGeom prst="rect">
            <a:avLst/>
          </a:prstGeom>
          <a:no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BFBFBF"/>
              </a:buClr>
              <a:buSzPct val="25000"/>
              <a:buFont typeface="Arial"/>
              <a:buNone/>
            </a:pPr>
            <a:r>
              <a:rPr lang="en-US" sz="600" b="0" i="0" u="none" strike="noStrike" cap="none" dirty="0">
                <a:solidFill>
                  <a:srgbClr val="BFBFBF"/>
                </a:solidFill>
                <a:latin typeface="Arial"/>
                <a:ea typeface="Arial"/>
                <a:cs typeface="Arial"/>
                <a:sym typeface="Arial"/>
              </a:rPr>
              <a:t>© DataStax, All Rights Reserved.</a:t>
            </a:r>
          </a:p>
        </p:txBody>
      </p:sp>
    </p:spTree>
    <p:extLst>
      <p:ext uri="{BB962C8B-B14F-4D97-AF65-F5344CB8AC3E}">
        <p14:creationId xmlns:p14="http://schemas.microsoft.com/office/powerpoint/2010/main" val="1454685234"/>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95537" y="843558"/>
            <a:ext cx="8424936" cy="1754322"/>
          </a:xfrm>
          <a:prstGeom prst="rect">
            <a:avLst/>
          </a:prstGeom>
          <a:noFill/>
        </p:spPr>
        <p:txBody>
          <a:bodyPr wrap="square" lIns="91435" tIns="45718" rIns="91435" bIns="45718" rtlCol="0">
            <a:spAutoFit/>
          </a:bodyPr>
          <a:lstStyle/>
          <a:p>
            <a:pPr marL="285750" indent="-285750" fontAlgn="base">
              <a:buFont typeface="Arial" charset="0"/>
              <a:buChar char="•"/>
            </a:pPr>
            <a:r>
              <a:rPr lang="en-US" dirty="0">
                <a:solidFill>
                  <a:schemeClr val="tx1">
                    <a:lumMod val="75000"/>
                    <a:lumOff val="25000"/>
                  </a:schemeClr>
                </a:solidFill>
                <a:latin typeface="Helvetica Neue Light"/>
                <a:cs typeface="Helvetica Neue Light"/>
              </a:rPr>
              <a:t>DSE Graph support that includes: </a:t>
            </a:r>
          </a:p>
          <a:p>
            <a:pPr marL="742950" lvl="1" indent="-285750" fontAlgn="base">
              <a:buFont typeface="Arial" charset="0"/>
              <a:buChar char="•"/>
            </a:pPr>
            <a:r>
              <a:rPr lang="en-US" dirty="0">
                <a:solidFill>
                  <a:schemeClr val="tx1">
                    <a:lumMod val="75000"/>
                    <a:lumOff val="25000"/>
                  </a:schemeClr>
                </a:solidFill>
                <a:latin typeface="Helvetica Neue Light"/>
                <a:cs typeface="Helvetica Neue Light"/>
              </a:rPr>
              <a:t>Provisioning clusters</a:t>
            </a:r>
          </a:p>
          <a:p>
            <a:pPr marL="742950" lvl="1" indent="-285750" fontAlgn="base">
              <a:buFont typeface="Arial" charset="0"/>
              <a:buChar char="•"/>
            </a:pPr>
            <a:r>
              <a:rPr lang="en-US" dirty="0">
                <a:solidFill>
                  <a:schemeClr val="tx1">
                    <a:lumMod val="75000"/>
                    <a:lumOff val="25000"/>
                  </a:schemeClr>
                </a:solidFill>
                <a:latin typeface="Helvetica Neue Light"/>
                <a:cs typeface="Helvetica Neue Light"/>
              </a:rPr>
              <a:t>Graph database configuration </a:t>
            </a:r>
          </a:p>
          <a:p>
            <a:pPr marL="742950" lvl="1" indent="-285750" fontAlgn="base">
              <a:buFont typeface="Arial" charset="0"/>
              <a:buChar char="•"/>
            </a:pPr>
            <a:r>
              <a:rPr lang="en-US" dirty="0">
                <a:solidFill>
                  <a:schemeClr val="tx1">
                    <a:lumMod val="75000"/>
                    <a:lumOff val="25000"/>
                  </a:schemeClr>
                </a:solidFill>
                <a:latin typeface="Helvetica Neue Light"/>
                <a:cs typeface="Helvetica Neue Light"/>
              </a:rPr>
              <a:t>Monitoring graph metrics </a:t>
            </a:r>
          </a:p>
          <a:p>
            <a:pPr marL="285750" indent="-285750" fontAlgn="base">
              <a:buFont typeface="Arial" charset="0"/>
              <a:buChar char="•"/>
            </a:pPr>
            <a:r>
              <a:rPr lang="en-US" dirty="0" smtClean="0">
                <a:solidFill>
                  <a:schemeClr val="tx1">
                    <a:lumMod val="75000"/>
                    <a:lumOff val="25000"/>
                  </a:schemeClr>
                </a:solidFill>
                <a:latin typeface="Helvetica Neue Light"/>
                <a:cs typeface="Helvetica Neue Light"/>
              </a:rPr>
              <a:t>More </a:t>
            </a:r>
            <a:r>
              <a:rPr lang="en-US" dirty="0">
                <a:solidFill>
                  <a:schemeClr val="tx1">
                    <a:lumMod val="75000"/>
                    <a:lumOff val="25000"/>
                  </a:schemeClr>
                </a:solidFill>
                <a:latin typeface="Helvetica Neue Light"/>
                <a:cs typeface="Helvetica Neue Light"/>
              </a:rPr>
              <a:t>robust alerting capabilities, including SNMP </a:t>
            </a:r>
            <a:r>
              <a:rPr lang="en-US" dirty="0" smtClean="0">
                <a:solidFill>
                  <a:schemeClr val="tx1">
                    <a:lumMod val="75000"/>
                    <a:lumOff val="25000"/>
                  </a:schemeClr>
                </a:solidFill>
                <a:latin typeface="Helvetica Neue Light"/>
                <a:cs typeface="Helvetica Neue Light"/>
              </a:rPr>
              <a:t>support.</a:t>
            </a:r>
            <a:endParaRPr lang="en-US" dirty="0">
              <a:solidFill>
                <a:schemeClr val="tx1">
                  <a:lumMod val="75000"/>
                  <a:lumOff val="25000"/>
                </a:schemeClr>
              </a:solidFill>
              <a:latin typeface="Helvetica Neue Light"/>
              <a:cs typeface="Helvetica Neue Light"/>
            </a:endParaRPr>
          </a:p>
          <a:p>
            <a:pPr marL="285750" indent="-285750" fontAlgn="base">
              <a:buFont typeface="Arial" charset="0"/>
              <a:buChar char="•"/>
            </a:pPr>
            <a:r>
              <a:rPr lang="en-US" dirty="0">
                <a:solidFill>
                  <a:schemeClr val="tx1">
                    <a:lumMod val="75000"/>
                    <a:lumOff val="25000"/>
                  </a:schemeClr>
                </a:solidFill>
                <a:latin typeface="Helvetica Neue Light"/>
                <a:cs typeface="Helvetica Neue Light"/>
              </a:rPr>
              <a:t>Integration with Graphite monitoring </a:t>
            </a:r>
            <a:r>
              <a:rPr lang="en-US" dirty="0" smtClean="0">
                <a:solidFill>
                  <a:schemeClr val="tx1">
                    <a:lumMod val="75000"/>
                    <a:lumOff val="25000"/>
                  </a:schemeClr>
                </a:solidFill>
                <a:latin typeface="Helvetica Neue Light"/>
                <a:cs typeface="Helvetica Neue Light"/>
              </a:rPr>
              <a:t>tool. </a:t>
            </a:r>
            <a:endParaRPr lang="en-US" dirty="0">
              <a:solidFill>
                <a:schemeClr val="tx1">
                  <a:lumMod val="75000"/>
                  <a:lumOff val="25000"/>
                </a:schemeClr>
              </a:solidFill>
              <a:latin typeface="Helvetica Neue Light"/>
              <a:cs typeface="Helvetica Neue Light"/>
            </a:endParaRPr>
          </a:p>
        </p:txBody>
      </p:sp>
      <p:sp>
        <p:nvSpPr>
          <p:cNvPr id="2" name="Title 1"/>
          <p:cNvSpPr>
            <a:spLocks noGrp="1"/>
          </p:cNvSpPr>
          <p:nvPr>
            <p:ph type="title"/>
          </p:nvPr>
        </p:nvSpPr>
        <p:spPr>
          <a:xfrm>
            <a:off x="381002" y="200026"/>
            <a:ext cx="8762998" cy="519112"/>
          </a:xfrm>
        </p:spPr>
        <p:txBody>
          <a:bodyPr>
            <a:normAutofit fontScale="90000"/>
          </a:bodyPr>
          <a:lstStyle/>
          <a:p>
            <a:r>
              <a:rPr lang="en-US" dirty="0"/>
              <a:t>Manageability Enhancements in OpsCenter 6.0</a:t>
            </a:r>
          </a:p>
        </p:txBody>
      </p:sp>
      <p:pic>
        <p:nvPicPr>
          <p:cNvPr id="4" name="Picture 3" descr="5.1.2 cluster dashboard.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16016" y="2931790"/>
            <a:ext cx="3851920" cy="1843418"/>
          </a:xfrm>
          <a:prstGeom prst="rect">
            <a:avLst/>
          </a:prstGeom>
        </p:spPr>
      </p:pic>
      <p:sp>
        <p:nvSpPr>
          <p:cNvPr id="7" name="Shape 105"/>
          <p:cNvSpPr txBox="1"/>
          <p:nvPr/>
        </p:nvSpPr>
        <p:spPr>
          <a:xfrm>
            <a:off x="457200" y="4837112"/>
            <a:ext cx="1593849" cy="273049"/>
          </a:xfrm>
          <a:prstGeom prst="rect">
            <a:avLst/>
          </a:prstGeom>
          <a:no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BFBFBF"/>
              </a:buClr>
              <a:buSzPct val="25000"/>
              <a:buFont typeface="Arial"/>
              <a:buNone/>
            </a:pPr>
            <a:r>
              <a:rPr lang="en-US" sz="600" b="0" i="0" u="none" strike="noStrike" cap="none" dirty="0">
                <a:solidFill>
                  <a:srgbClr val="BFBFBF"/>
                </a:solidFill>
                <a:latin typeface="Arial"/>
                <a:ea typeface="Arial"/>
                <a:cs typeface="Arial"/>
                <a:sym typeface="Arial"/>
              </a:rPr>
              <a:t>© DataStax, All Rights Reserved.</a:t>
            </a:r>
          </a:p>
        </p:txBody>
      </p:sp>
    </p:spTree>
    <p:extLst>
      <p:ext uri="{BB962C8B-B14F-4D97-AF65-F5344CB8AC3E}">
        <p14:creationId xmlns:p14="http://schemas.microsoft.com/office/powerpoint/2010/main" val="3561461421"/>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graphicFrame>
        <p:nvGraphicFramePr>
          <p:cNvPr id="453" name="Shape 453"/>
          <p:cNvGraphicFramePr/>
          <p:nvPr>
            <p:extLst>
              <p:ext uri="{D42A27DB-BD31-4B8C-83A1-F6EECF244321}">
                <p14:modId xmlns:p14="http://schemas.microsoft.com/office/powerpoint/2010/main" val="2073210097"/>
              </p:ext>
            </p:extLst>
          </p:nvPr>
        </p:nvGraphicFramePr>
        <p:xfrm>
          <a:off x="333265" y="386536"/>
          <a:ext cx="8463603" cy="4245431"/>
        </p:xfrm>
        <a:graphic>
          <a:graphicData uri="http://schemas.openxmlformats.org/drawingml/2006/table">
            <a:tbl>
              <a:tblPr firstRow="1" bandRow="1">
                <a:noFill/>
                <a:effectLst/>
              </a:tblPr>
              <a:tblGrid>
                <a:gridCol w="4706580"/>
                <a:gridCol w="1531665"/>
                <a:gridCol w="1094674"/>
                <a:gridCol w="1130684"/>
              </a:tblGrid>
              <a:tr h="162789">
                <a:tc>
                  <a:txBody>
                    <a:bodyPr/>
                    <a:lstStyle/>
                    <a:p>
                      <a:pPr lvl="0" rtl="0">
                        <a:lnSpc>
                          <a:spcPct val="90000"/>
                        </a:lnSpc>
                        <a:spcBef>
                          <a:spcPts val="0"/>
                        </a:spcBef>
                        <a:buNone/>
                      </a:pPr>
                      <a:endParaRPr sz="900" b="0" i="0" dirty="0">
                        <a:latin typeface="Helvetica Neue"/>
                        <a:ea typeface="Roboto"/>
                        <a:cs typeface="Helvetica Neue"/>
                        <a:sym typeface="Roboto"/>
                      </a:endParaRPr>
                    </a:p>
                  </a:txBody>
                  <a:tcPr marL="91450" marR="91450" marT="25725" marB="25725" anchor="ctr">
                    <a:lnL w="12700" cap="flat" cmpd="sng" algn="ctr">
                      <a:no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tcPr>
                </a:tc>
                <a:tc>
                  <a:txBody>
                    <a:bodyPr/>
                    <a:lstStyle/>
                    <a:p>
                      <a:pPr lvl="0" algn="ctr" rtl="0">
                        <a:lnSpc>
                          <a:spcPct val="90000"/>
                        </a:lnSpc>
                        <a:spcBef>
                          <a:spcPts val="0"/>
                        </a:spcBef>
                        <a:buSzPct val="25000"/>
                        <a:buNone/>
                      </a:pPr>
                      <a:r>
                        <a:rPr lang="en-US" sz="900" b="0" i="0" dirty="0" smtClean="0">
                          <a:solidFill>
                            <a:srgbClr val="FFFFFF"/>
                          </a:solidFill>
                          <a:latin typeface="Helvetica Neue"/>
                          <a:ea typeface="Roboto"/>
                          <a:cs typeface="Helvetica Neue"/>
                          <a:sym typeface="Roboto"/>
                        </a:rPr>
                        <a:t>DSE </a:t>
                      </a:r>
                    </a:p>
                    <a:p>
                      <a:pPr lvl="0" algn="ctr" rtl="0">
                        <a:lnSpc>
                          <a:spcPct val="90000"/>
                        </a:lnSpc>
                        <a:spcBef>
                          <a:spcPts val="0"/>
                        </a:spcBef>
                        <a:buSzPct val="25000"/>
                        <a:buNone/>
                      </a:pPr>
                      <a:r>
                        <a:rPr lang="en-US" sz="900" b="0" i="0" dirty="0" smtClean="0">
                          <a:solidFill>
                            <a:srgbClr val="FFFFFF"/>
                          </a:solidFill>
                          <a:latin typeface="Helvetica Neue"/>
                          <a:ea typeface="Roboto"/>
                          <a:cs typeface="Helvetica Neue"/>
                          <a:sym typeface="Roboto"/>
                        </a:rPr>
                        <a:t>Basic</a:t>
                      </a:r>
                      <a:endParaRPr lang="en-US" sz="900" b="0" i="0" baseline="0" dirty="0">
                        <a:solidFill>
                          <a:srgbClr val="FFFFFF"/>
                        </a:solidFill>
                        <a:latin typeface="Helvetica Neue"/>
                        <a:ea typeface="Roboto"/>
                        <a:cs typeface="Helvetica Neue"/>
                        <a:sym typeface="Roboto"/>
                      </a:endParaRPr>
                    </a:p>
                  </a:txBody>
                  <a:tcPr marL="91450" marR="91450" marT="25725" marB="25725"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rgbClr val="007A97"/>
                    </a:solidFill>
                  </a:tcPr>
                </a:tc>
                <a:tc>
                  <a:txBody>
                    <a:bodyPr/>
                    <a:lstStyle/>
                    <a:p>
                      <a:pPr lvl="0" algn="ctr" rtl="0">
                        <a:lnSpc>
                          <a:spcPct val="90000"/>
                        </a:lnSpc>
                        <a:spcBef>
                          <a:spcPts val="0"/>
                        </a:spcBef>
                        <a:buSzPct val="25000"/>
                        <a:buNone/>
                      </a:pPr>
                      <a:r>
                        <a:rPr lang="en-US" sz="900" b="0" i="0" dirty="0">
                          <a:solidFill>
                            <a:schemeClr val="lt1"/>
                          </a:solidFill>
                          <a:latin typeface="Helvetica Neue"/>
                          <a:ea typeface="Roboto"/>
                          <a:cs typeface="Helvetica Neue"/>
                          <a:sym typeface="Roboto"/>
                        </a:rPr>
                        <a:t>DSE</a:t>
                      </a:r>
                    </a:p>
                    <a:p>
                      <a:pPr lvl="0" algn="ctr" rtl="0">
                        <a:lnSpc>
                          <a:spcPct val="90000"/>
                        </a:lnSpc>
                        <a:spcBef>
                          <a:spcPts val="0"/>
                        </a:spcBef>
                        <a:buSzPct val="25000"/>
                        <a:buNone/>
                      </a:pPr>
                      <a:r>
                        <a:rPr lang="en-US" sz="900" b="0" i="0" dirty="0" smtClean="0">
                          <a:solidFill>
                            <a:schemeClr val="lt1"/>
                          </a:solidFill>
                          <a:latin typeface="Helvetica Neue"/>
                          <a:ea typeface="Roboto"/>
                          <a:cs typeface="Helvetica Neue"/>
                          <a:sym typeface="Roboto"/>
                        </a:rPr>
                        <a:t>Standard</a:t>
                      </a:r>
                      <a:endParaRPr lang="en-US" sz="900" b="0" i="0" dirty="0">
                        <a:solidFill>
                          <a:schemeClr val="lt1"/>
                        </a:solidFill>
                        <a:latin typeface="Helvetica Neue"/>
                        <a:ea typeface="Roboto"/>
                        <a:cs typeface="Helvetica Neue"/>
                        <a:sym typeface="Roboto"/>
                      </a:endParaRPr>
                    </a:p>
                  </a:txBody>
                  <a:tcPr marL="91450" marR="91450" marT="25725" marB="25725"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rgbClr val="007A97"/>
                    </a:solidFill>
                  </a:tcPr>
                </a:tc>
                <a:tc>
                  <a:txBody>
                    <a:bodyPr/>
                    <a:lstStyle/>
                    <a:p>
                      <a:pPr lvl="0" algn="ctr" rtl="0">
                        <a:lnSpc>
                          <a:spcPct val="90000"/>
                        </a:lnSpc>
                        <a:spcBef>
                          <a:spcPts val="0"/>
                        </a:spcBef>
                        <a:buSzPct val="25000"/>
                        <a:buNone/>
                      </a:pPr>
                      <a:r>
                        <a:rPr lang="en-US" sz="900" b="0" i="0" dirty="0">
                          <a:solidFill>
                            <a:schemeClr val="lt1"/>
                          </a:solidFill>
                          <a:latin typeface="Helvetica Neue"/>
                          <a:ea typeface="Roboto"/>
                          <a:cs typeface="Helvetica Neue"/>
                          <a:sym typeface="Roboto"/>
                        </a:rPr>
                        <a:t>DSE</a:t>
                      </a:r>
                    </a:p>
                    <a:p>
                      <a:pPr lvl="0" algn="ctr" rtl="0">
                        <a:lnSpc>
                          <a:spcPct val="90000"/>
                        </a:lnSpc>
                        <a:spcBef>
                          <a:spcPts val="0"/>
                        </a:spcBef>
                        <a:buSzPct val="25000"/>
                        <a:buNone/>
                      </a:pPr>
                      <a:r>
                        <a:rPr lang="en-US" sz="900" b="0" i="0" dirty="0">
                          <a:solidFill>
                            <a:schemeClr val="lt1"/>
                          </a:solidFill>
                          <a:latin typeface="Helvetica Neue"/>
                          <a:ea typeface="Roboto"/>
                          <a:cs typeface="Helvetica Neue"/>
                          <a:sym typeface="Roboto"/>
                        </a:rPr>
                        <a:t>Max</a:t>
                      </a:r>
                    </a:p>
                  </a:txBody>
                  <a:tcPr marL="91450" marR="91450" marT="25725" marB="25725" anchor="ctr">
                    <a:lnL w="12700" cap="flat" cmpd="sng" algn="ctr">
                      <a:solidFill>
                        <a:prstClr val="white"/>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rgbClr val="007A97"/>
                    </a:solidFill>
                  </a:tcPr>
                </a:tc>
              </a:tr>
              <a:tr h="95431">
                <a:tc gridSpan="4">
                  <a:txBody>
                    <a:bodyPr/>
                    <a:lstStyle/>
                    <a:p>
                      <a:pPr lvl="0" rtl="0">
                        <a:lnSpc>
                          <a:spcPct val="90000"/>
                        </a:lnSpc>
                        <a:spcBef>
                          <a:spcPts val="0"/>
                        </a:spcBef>
                        <a:buSzPct val="25000"/>
                        <a:buNone/>
                      </a:pPr>
                      <a:r>
                        <a:rPr lang="en-US" sz="900" b="0" i="0" dirty="0" smtClean="0">
                          <a:solidFill>
                            <a:srgbClr val="F9F9F7"/>
                          </a:solidFill>
                          <a:latin typeface="Helvetica Neue"/>
                          <a:ea typeface="Roboto"/>
                          <a:cs typeface="Helvetica Neue"/>
                          <a:sym typeface="Roboto"/>
                        </a:rPr>
                        <a:t>Database Management</a:t>
                      </a:r>
                      <a:r>
                        <a:rPr lang="en-US" sz="900" b="0" i="0" baseline="0" dirty="0" smtClean="0">
                          <a:solidFill>
                            <a:srgbClr val="F9F9F7"/>
                          </a:solidFill>
                          <a:latin typeface="Helvetica Neue"/>
                          <a:ea typeface="Roboto"/>
                          <a:cs typeface="Helvetica Neue"/>
                          <a:sym typeface="Roboto"/>
                        </a:rPr>
                        <a:t> </a:t>
                      </a:r>
                      <a:r>
                        <a:rPr lang="en-US" sz="900" b="0" i="0" baseline="0" dirty="0">
                          <a:solidFill>
                            <a:srgbClr val="F9F9F7"/>
                          </a:solidFill>
                          <a:latin typeface="Helvetica Neue"/>
                          <a:ea typeface="Roboto"/>
                          <a:cs typeface="Helvetica Neue"/>
                          <a:sym typeface="Roboto"/>
                        </a:rPr>
                        <a:t>/ </a:t>
                      </a:r>
                      <a:r>
                        <a:rPr lang="en-US" sz="900" b="0" i="0" baseline="0" dirty="0" smtClean="0">
                          <a:solidFill>
                            <a:srgbClr val="F9F9F7"/>
                          </a:solidFill>
                          <a:latin typeface="Helvetica Neue"/>
                          <a:ea typeface="Roboto"/>
                          <a:cs typeface="Helvetica Neue"/>
                          <a:sym typeface="Roboto"/>
                        </a:rPr>
                        <a:t>Services</a:t>
                      </a:r>
                      <a:endParaRPr lang="en-US" sz="900" b="0" i="0" baseline="0" dirty="0">
                        <a:solidFill>
                          <a:srgbClr val="F9F9F7"/>
                        </a:solidFill>
                        <a:latin typeface="Helvetica Neue"/>
                        <a:ea typeface="Roboto"/>
                        <a:cs typeface="Helvetica Neue"/>
                        <a:sym typeface="Roboto"/>
                      </a:endParaRPr>
                    </a:p>
                  </a:txBody>
                  <a:tcPr marL="91450" marR="91450" marT="25725" marB="2572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rgbClr val="CA5F14"/>
                    </a:solidFill>
                  </a:tcPr>
                </a:tc>
                <a:tc hMerge="1">
                  <a:txBody>
                    <a:bodyPr/>
                    <a:lstStyle/>
                    <a:p>
                      <a:endParaRPr lang="en-US"/>
                    </a:p>
                  </a:txBody>
                  <a:tcPr/>
                </a:tc>
                <a:tc hMerge="1">
                  <a:txBody>
                    <a:bodyPr/>
                    <a:lstStyle/>
                    <a:p>
                      <a:endParaRPr lang="en-US"/>
                    </a:p>
                  </a:txBody>
                  <a:tcPr/>
                </a:tc>
                <a:tc hMerge="1">
                  <a:txBody>
                    <a:bodyPr/>
                    <a:lstStyle/>
                    <a:p>
                      <a:endParaRPr lang="en-US"/>
                    </a:p>
                  </a:txBody>
                  <a:tcPr/>
                </a:tc>
              </a:tr>
              <a:tr h="126766">
                <a:tc>
                  <a:txBody>
                    <a:bodyPr/>
                    <a:lstStyle/>
                    <a:p>
                      <a:pPr lvl="0" rtl="0">
                        <a:lnSpc>
                          <a:spcPct val="90000"/>
                        </a:lnSpc>
                        <a:spcBef>
                          <a:spcPts val="0"/>
                        </a:spcBef>
                        <a:buSzPct val="25000"/>
                        <a:buNone/>
                      </a:pPr>
                      <a:r>
                        <a:rPr lang="en-US" sz="900" b="0" i="0" baseline="0" dirty="0" smtClean="0">
                          <a:latin typeface="Helvetica Neue"/>
                          <a:ea typeface="Roboto"/>
                          <a:cs typeface="Helvetica Neue"/>
                          <a:sym typeface="Roboto"/>
                        </a:rPr>
                        <a:t>Enterprise/production certified </a:t>
                      </a:r>
                      <a:r>
                        <a:rPr lang="en-US" sz="900" b="0" i="0" baseline="0" dirty="0" smtClean="0">
                          <a:latin typeface="Helvetica Neue"/>
                          <a:ea typeface="Roboto"/>
                          <a:cs typeface="Helvetica Neue"/>
                          <a:sym typeface="Roboto"/>
                        </a:rPr>
                        <a:t>Apache Cassandra</a:t>
                      </a:r>
                      <a:r>
                        <a:rPr lang="en-US" sz="900" b="0" i="0" baseline="30000" dirty="0" smtClean="0">
                          <a:latin typeface="Helvetica Neue"/>
                          <a:ea typeface="Roboto"/>
                          <a:cs typeface="Helvetica Neue"/>
                          <a:sym typeface="Roboto"/>
                        </a:rPr>
                        <a:t>TM</a:t>
                      </a:r>
                      <a:r>
                        <a:rPr lang="en-US" sz="900" b="0" i="0" baseline="0" dirty="0" smtClean="0">
                          <a:latin typeface="Helvetica Neue"/>
                          <a:ea typeface="Roboto"/>
                          <a:cs typeface="Helvetica Neue"/>
                          <a:sym typeface="Roboto"/>
                        </a:rPr>
                        <a:t> </a:t>
                      </a:r>
                      <a:r>
                        <a:rPr lang="en-US" sz="900" b="0" i="0" baseline="0" dirty="0" smtClean="0">
                          <a:latin typeface="Helvetica Neue"/>
                          <a:ea typeface="Roboto"/>
                          <a:cs typeface="Helvetica Neue"/>
                          <a:sym typeface="Roboto"/>
                        </a:rPr>
                        <a:t>release</a:t>
                      </a:r>
                      <a:endParaRPr lang="en-US" sz="900" b="0" i="0" baseline="0" dirty="0">
                        <a:latin typeface="Helvetica Neue"/>
                        <a:ea typeface="Roboto"/>
                        <a:cs typeface="Helvetica Neue"/>
                        <a:sym typeface="Roboto"/>
                      </a:endParaRPr>
                    </a:p>
                  </a:txBody>
                  <a:tcPr marL="91450" marR="91450" marT="25725" marB="25725" anchor="ctr">
                    <a:lnL w="12700" cap="flat" cmpd="sng" algn="ctr">
                      <a:no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Pct val="25000"/>
                        <a:buFontTx/>
                        <a:buNone/>
                        <a:tabLst/>
                        <a:defRPr/>
                      </a:pPr>
                      <a:r>
                        <a:rPr lang="en-US" sz="900" b="0" i="0" dirty="0" smtClean="0">
                          <a:latin typeface="Helvetica Neue"/>
                          <a:cs typeface="Helvetica Neue"/>
                        </a:rPr>
                        <a:t>✔</a:t>
                      </a:r>
                    </a:p>
                  </a:txBody>
                  <a:tcPr marL="91450" marR="91450" marT="25725" marB="25725"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rtl="0">
                        <a:lnSpc>
                          <a:spcPct val="100000"/>
                        </a:lnSpc>
                        <a:spcBef>
                          <a:spcPts val="0"/>
                        </a:spcBef>
                        <a:spcAft>
                          <a:spcPts val="0"/>
                        </a:spcAft>
                        <a:buClr>
                          <a:schemeClr val="dk1"/>
                        </a:buClr>
                        <a:buSzPct val="25000"/>
                        <a:buNone/>
                      </a:pPr>
                      <a:r>
                        <a:rPr lang="en-US" sz="900" b="0" i="0" dirty="0">
                          <a:latin typeface="Helvetica Neue"/>
                          <a:cs typeface="Helvetica Neue"/>
                        </a:rPr>
                        <a:t>✔</a:t>
                      </a:r>
                    </a:p>
                  </a:txBody>
                  <a:tcPr marL="91450" marR="91450" marT="25725" marB="25725"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rgbClr val="CBF3FC"/>
                    </a:solidFill>
                  </a:tcPr>
                </a:tc>
                <a:tc>
                  <a:txBody>
                    <a:bodyPr/>
                    <a:lstStyle/>
                    <a:p>
                      <a:pPr lvl="0" algn="ctr" rtl="0">
                        <a:spcBef>
                          <a:spcPts val="0"/>
                        </a:spcBef>
                        <a:buSzPct val="25000"/>
                        <a:buNone/>
                      </a:pPr>
                      <a:r>
                        <a:rPr lang="en-US" sz="900" b="0" i="0" dirty="0">
                          <a:latin typeface="Helvetica Neue"/>
                          <a:cs typeface="Helvetica Neue"/>
                        </a:rPr>
                        <a:t>✔</a:t>
                      </a:r>
                    </a:p>
                  </a:txBody>
                  <a:tcPr marL="91450" marR="91450" marT="25725" marB="25725" anchor="ctr">
                    <a:lnL w="12700" cap="flat" cmpd="sng" algn="ctr">
                      <a:solidFill>
                        <a:prstClr val="white"/>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rgbClr val="CBF3FC"/>
                    </a:solidFill>
                  </a:tcPr>
                </a:tc>
              </a:tr>
              <a:tr h="126766">
                <a:tc>
                  <a:txBody>
                    <a:bodyPr/>
                    <a:lstStyle/>
                    <a:p>
                      <a:pPr lvl="0" rtl="0">
                        <a:lnSpc>
                          <a:spcPct val="90000"/>
                        </a:lnSpc>
                        <a:spcBef>
                          <a:spcPts val="0"/>
                        </a:spcBef>
                        <a:buSzPct val="25000"/>
                        <a:buNone/>
                      </a:pPr>
                      <a:r>
                        <a:rPr lang="en-US" sz="900" b="0" i="0" dirty="0" smtClean="0">
                          <a:latin typeface="Helvetica Neue"/>
                          <a:ea typeface="Roboto"/>
                          <a:cs typeface="Helvetica Neue"/>
                          <a:sym typeface="Roboto"/>
                        </a:rPr>
                        <a:t>DSE Advanced</a:t>
                      </a:r>
                      <a:r>
                        <a:rPr lang="en-US" sz="900" b="0" i="0" baseline="0" dirty="0" smtClean="0">
                          <a:latin typeface="Helvetica Neue"/>
                          <a:ea typeface="Roboto"/>
                          <a:cs typeface="Helvetica Neue"/>
                          <a:sym typeface="Roboto"/>
                        </a:rPr>
                        <a:t> Security</a:t>
                      </a:r>
                      <a:endParaRPr lang="en-US" sz="900" b="0" i="0" baseline="0" dirty="0">
                        <a:latin typeface="Helvetica Neue"/>
                        <a:ea typeface="Roboto"/>
                        <a:cs typeface="Helvetica Neue"/>
                        <a:sym typeface="Roboto"/>
                      </a:endParaRPr>
                    </a:p>
                  </a:txBody>
                  <a:tcPr marL="91450" marR="91450" marT="25725" marB="25725" anchor="ctr">
                    <a:lnL w="12700" cap="flat" cmpd="sng" algn="ctr">
                      <a:no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a:endParaRPr lang="en-US" sz="900" b="0" i="0" dirty="0">
                        <a:latin typeface="Helvetica Neue"/>
                        <a:cs typeface="Helvetica Neue"/>
                      </a:endParaRPr>
                    </a:p>
                  </a:txBody>
                  <a:tcPr marL="91450" marR="91450" marT="25725" marB="25725"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rtl="0">
                        <a:lnSpc>
                          <a:spcPct val="100000"/>
                        </a:lnSpc>
                        <a:spcBef>
                          <a:spcPts val="0"/>
                        </a:spcBef>
                        <a:spcAft>
                          <a:spcPts val="0"/>
                        </a:spcAft>
                        <a:buClr>
                          <a:schemeClr val="dk1"/>
                        </a:buClr>
                        <a:buSzPct val="25000"/>
                        <a:buNone/>
                      </a:pPr>
                      <a:r>
                        <a:rPr lang="en-US" sz="900" b="0" i="0" dirty="0">
                          <a:latin typeface="Helvetica Neue"/>
                          <a:cs typeface="Helvetica Neue"/>
                        </a:rPr>
                        <a:t>✔</a:t>
                      </a:r>
                    </a:p>
                  </a:txBody>
                  <a:tcPr marL="91450" marR="91450" marT="25725" marB="25725"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rgbClr val="CBF3FC"/>
                    </a:solidFill>
                  </a:tcPr>
                </a:tc>
                <a:tc>
                  <a:txBody>
                    <a:bodyPr/>
                    <a:lstStyle/>
                    <a:p>
                      <a:pPr lvl="0" algn="ctr" rtl="0">
                        <a:spcBef>
                          <a:spcPts val="0"/>
                        </a:spcBef>
                        <a:buSzPct val="25000"/>
                        <a:buNone/>
                      </a:pPr>
                      <a:r>
                        <a:rPr lang="en-US" sz="900" b="0" i="0" dirty="0">
                          <a:latin typeface="Helvetica Neue"/>
                          <a:cs typeface="Helvetica Neue"/>
                        </a:rPr>
                        <a:t>✔</a:t>
                      </a:r>
                    </a:p>
                  </a:txBody>
                  <a:tcPr marL="91450" marR="91450" marT="25725" marB="25725" anchor="ctr">
                    <a:lnL w="12700" cap="flat" cmpd="sng" algn="ctr">
                      <a:solidFill>
                        <a:prstClr val="white"/>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rgbClr val="CBF3FC"/>
                    </a:solidFill>
                  </a:tcPr>
                </a:tc>
              </a:tr>
              <a:tr h="126766">
                <a:tc>
                  <a:txBody>
                    <a:bodyPr/>
                    <a:lstStyle/>
                    <a:p>
                      <a:pPr lvl="0" rtl="0">
                        <a:lnSpc>
                          <a:spcPct val="90000"/>
                        </a:lnSpc>
                        <a:spcBef>
                          <a:spcPts val="0"/>
                        </a:spcBef>
                        <a:buSzPct val="25000"/>
                        <a:buNone/>
                      </a:pPr>
                      <a:r>
                        <a:rPr lang="en-US" sz="900" b="0" i="0" dirty="0" smtClean="0">
                          <a:latin typeface="Helvetica Neue"/>
                          <a:ea typeface="Roboto"/>
                          <a:cs typeface="Helvetica Neue"/>
                          <a:sym typeface="Roboto"/>
                        </a:rPr>
                        <a:t>DSE Automatic</a:t>
                      </a:r>
                      <a:r>
                        <a:rPr lang="en-US" sz="900" b="0" i="0" baseline="0" dirty="0" smtClean="0">
                          <a:latin typeface="Helvetica Neue"/>
                          <a:ea typeface="Roboto"/>
                          <a:cs typeface="Helvetica Neue"/>
                          <a:sym typeface="Roboto"/>
                        </a:rPr>
                        <a:t> Management Services</a:t>
                      </a:r>
                      <a:endParaRPr lang="en-US" sz="900" b="0" i="0" dirty="0">
                        <a:latin typeface="Helvetica Neue"/>
                        <a:ea typeface="Roboto"/>
                        <a:cs typeface="Helvetica Neue"/>
                        <a:sym typeface="Roboto"/>
                      </a:endParaRPr>
                    </a:p>
                  </a:txBody>
                  <a:tcPr marL="91450" marR="91450" marT="25725" marB="25725" anchor="ctr">
                    <a:lnL w="12700" cap="flat" cmpd="sng" algn="ctr">
                      <a:no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a:endParaRPr lang="en-US" sz="900" b="0" i="0" dirty="0">
                        <a:latin typeface="Helvetica Neue"/>
                        <a:cs typeface="Helvetica Neue"/>
                      </a:endParaRPr>
                    </a:p>
                  </a:txBody>
                  <a:tcPr marL="91450" marR="91450" marT="25725" marB="25725"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rtl="0">
                        <a:lnSpc>
                          <a:spcPct val="100000"/>
                        </a:lnSpc>
                        <a:spcBef>
                          <a:spcPts val="0"/>
                        </a:spcBef>
                        <a:spcAft>
                          <a:spcPts val="0"/>
                        </a:spcAft>
                        <a:buClr>
                          <a:schemeClr val="dk1"/>
                        </a:buClr>
                        <a:buSzPct val="25000"/>
                        <a:buNone/>
                      </a:pPr>
                      <a:r>
                        <a:rPr lang="en-US" sz="900" b="0" i="0" dirty="0">
                          <a:latin typeface="Helvetica Neue"/>
                          <a:cs typeface="Helvetica Neue"/>
                        </a:rPr>
                        <a:t>✔</a:t>
                      </a:r>
                    </a:p>
                  </a:txBody>
                  <a:tcPr marL="91450" marR="91450" marT="25725" marB="25725"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rgbClr val="CBF3FC"/>
                    </a:solidFill>
                  </a:tcPr>
                </a:tc>
                <a:tc>
                  <a:txBody>
                    <a:bodyPr/>
                    <a:lstStyle/>
                    <a:p>
                      <a:pPr lvl="0" algn="ctr" rtl="0">
                        <a:spcBef>
                          <a:spcPts val="0"/>
                        </a:spcBef>
                        <a:buSzPct val="25000"/>
                        <a:buNone/>
                      </a:pPr>
                      <a:r>
                        <a:rPr lang="en-US" sz="900" b="0" i="0" dirty="0">
                          <a:latin typeface="Helvetica Neue"/>
                          <a:cs typeface="Helvetica Neue"/>
                        </a:rPr>
                        <a:t>✔</a:t>
                      </a:r>
                    </a:p>
                  </a:txBody>
                  <a:tcPr marL="91450" marR="91450" marT="25725" marB="25725" anchor="ctr">
                    <a:lnL w="12700" cap="flat" cmpd="sng" algn="ctr">
                      <a:solidFill>
                        <a:prstClr val="white"/>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rgbClr val="CBF3FC"/>
                    </a:solidFill>
                  </a:tcPr>
                </a:tc>
              </a:tr>
              <a:tr h="126766">
                <a:tc>
                  <a:txBody>
                    <a:bodyPr/>
                    <a:lstStyle/>
                    <a:p>
                      <a:pPr lvl="0" rtl="0">
                        <a:lnSpc>
                          <a:spcPct val="90000"/>
                        </a:lnSpc>
                        <a:spcBef>
                          <a:spcPts val="0"/>
                        </a:spcBef>
                        <a:buSzPct val="25000"/>
                        <a:buNone/>
                      </a:pPr>
                      <a:r>
                        <a:rPr lang="en-US" sz="900" b="0" i="0" dirty="0" smtClean="0">
                          <a:latin typeface="Helvetica Neue"/>
                          <a:ea typeface="Roboto"/>
                          <a:cs typeface="Helvetica Neue"/>
                          <a:sym typeface="Roboto"/>
                        </a:rPr>
                        <a:t>DSE Advanced</a:t>
                      </a:r>
                      <a:r>
                        <a:rPr lang="en-US" sz="900" b="0" i="0" baseline="0" dirty="0" smtClean="0">
                          <a:latin typeface="Helvetica Neue"/>
                          <a:ea typeface="Roboto"/>
                          <a:cs typeface="Helvetica Neue"/>
                          <a:sym typeface="Roboto"/>
                        </a:rPr>
                        <a:t> Replication </a:t>
                      </a:r>
                      <a:endParaRPr lang="en-US" sz="900" b="0" i="0" dirty="0">
                        <a:latin typeface="Helvetica Neue"/>
                        <a:ea typeface="Roboto"/>
                        <a:cs typeface="Helvetica Neue"/>
                        <a:sym typeface="Roboto"/>
                      </a:endParaRPr>
                    </a:p>
                  </a:txBody>
                  <a:tcPr marL="91450" marR="91450" marT="25725" marB="25725" anchor="ctr">
                    <a:lnL w="12700" cap="flat" cmpd="sng" algn="ctr">
                      <a:no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rgbClr val="FFE9AB"/>
                    </a:solidFill>
                  </a:tcPr>
                </a:tc>
                <a:tc>
                  <a:txBody>
                    <a:bodyPr/>
                    <a:lstStyle/>
                    <a:p>
                      <a:pPr algn="ctr"/>
                      <a:endParaRPr lang="en-US" sz="900" b="0" i="0" dirty="0">
                        <a:latin typeface="Helvetica Neue"/>
                        <a:cs typeface="Helvetica Neue"/>
                      </a:endParaRPr>
                    </a:p>
                  </a:txBody>
                  <a:tcPr marL="91450" marR="91450" marT="25725" marB="25725"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rtl="0">
                        <a:lnSpc>
                          <a:spcPct val="100000"/>
                        </a:lnSpc>
                        <a:spcBef>
                          <a:spcPts val="0"/>
                        </a:spcBef>
                        <a:spcAft>
                          <a:spcPts val="0"/>
                        </a:spcAft>
                        <a:buClr>
                          <a:schemeClr val="dk1"/>
                        </a:buClr>
                        <a:buSzPct val="25000"/>
                        <a:buNone/>
                      </a:pPr>
                      <a:r>
                        <a:rPr lang="en-US" sz="900" b="0" i="0" dirty="0">
                          <a:latin typeface="Helvetica Neue"/>
                          <a:cs typeface="Helvetica Neue"/>
                        </a:rPr>
                        <a:t>✔</a:t>
                      </a:r>
                    </a:p>
                  </a:txBody>
                  <a:tcPr marL="91450" marR="91450" marT="25725" marB="25725"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rgbClr val="FFE9AB"/>
                    </a:solidFill>
                  </a:tcPr>
                </a:tc>
                <a:tc>
                  <a:txBody>
                    <a:bodyPr/>
                    <a:lstStyle/>
                    <a:p>
                      <a:pPr lvl="0" algn="ctr" rtl="0">
                        <a:spcBef>
                          <a:spcPts val="0"/>
                        </a:spcBef>
                        <a:buSzPct val="25000"/>
                        <a:buNone/>
                      </a:pPr>
                      <a:r>
                        <a:rPr lang="en-US" sz="900" b="0" i="0" dirty="0">
                          <a:latin typeface="Helvetica Neue"/>
                          <a:cs typeface="Helvetica Neue"/>
                        </a:rPr>
                        <a:t>✔</a:t>
                      </a:r>
                    </a:p>
                  </a:txBody>
                  <a:tcPr marL="91450" marR="91450" marT="25725" marB="25725" anchor="ctr">
                    <a:lnL w="12700" cap="flat" cmpd="sng" algn="ctr">
                      <a:solidFill>
                        <a:prstClr val="white"/>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rgbClr val="FFE9AB"/>
                    </a:solidFill>
                  </a:tcPr>
                </a:tc>
              </a:tr>
              <a:tr h="126766">
                <a:tc>
                  <a:txBody>
                    <a:bodyPr/>
                    <a:lstStyle/>
                    <a:p>
                      <a:pPr lvl="0" rtl="0">
                        <a:lnSpc>
                          <a:spcPct val="90000"/>
                        </a:lnSpc>
                        <a:spcBef>
                          <a:spcPts val="0"/>
                        </a:spcBef>
                        <a:buSzPct val="25000"/>
                        <a:buNone/>
                      </a:pPr>
                      <a:r>
                        <a:rPr lang="en-US" sz="900" b="0" i="0" dirty="0" smtClean="0">
                          <a:latin typeface="Helvetica Neue"/>
                          <a:ea typeface="Roboto"/>
                          <a:cs typeface="Helvetica Neue"/>
                          <a:sym typeface="Roboto"/>
                        </a:rPr>
                        <a:t>DSE Tiered Storage</a:t>
                      </a:r>
                      <a:endParaRPr lang="en-US" sz="900" b="0" i="0" dirty="0">
                        <a:latin typeface="Helvetica Neue"/>
                        <a:ea typeface="Roboto"/>
                        <a:cs typeface="Helvetica Neue"/>
                        <a:sym typeface="Roboto"/>
                      </a:endParaRPr>
                    </a:p>
                  </a:txBody>
                  <a:tcPr marL="91450" marR="91450" marT="25725" marB="25725" anchor="ctr">
                    <a:lnL w="12700" cap="flat" cmpd="sng" algn="ctr">
                      <a:no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rgbClr val="FFE9AB"/>
                    </a:solidFill>
                  </a:tcPr>
                </a:tc>
                <a:tc>
                  <a:txBody>
                    <a:bodyPr/>
                    <a:lstStyle/>
                    <a:p>
                      <a:pPr algn="ctr"/>
                      <a:endParaRPr lang="en-US" sz="900" b="0" i="0" dirty="0">
                        <a:latin typeface="Helvetica Neue"/>
                        <a:cs typeface="Helvetica Neue"/>
                      </a:endParaRPr>
                    </a:p>
                  </a:txBody>
                  <a:tcPr marL="91450" marR="91450" marT="25725" marB="25725"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rtl="0">
                        <a:lnSpc>
                          <a:spcPct val="100000"/>
                        </a:lnSpc>
                        <a:spcBef>
                          <a:spcPts val="0"/>
                        </a:spcBef>
                        <a:spcAft>
                          <a:spcPts val="0"/>
                        </a:spcAft>
                        <a:buClr>
                          <a:schemeClr val="dk1"/>
                        </a:buClr>
                        <a:buSzPct val="25000"/>
                        <a:buNone/>
                      </a:pPr>
                      <a:r>
                        <a:rPr lang="en-US" sz="900" b="0" i="0" dirty="0">
                          <a:latin typeface="Helvetica Neue"/>
                          <a:cs typeface="Helvetica Neue"/>
                        </a:rPr>
                        <a:t>✔</a:t>
                      </a:r>
                    </a:p>
                  </a:txBody>
                  <a:tcPr marL="91450" marR="91450" marT="25725" marB="25725"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rgbClr val="FFE9AB"/>
                    </a:solidFill>
                  </a:tcPr>
                </a:tc>
                <a:tc>
                  <a:txBody>
                    <a:bodyPr/>
                    <a:lstStyle/>
                    <a:p>
                      <a:pPr lvl="0" algn="ctr" rtl="0">
                        <a:spcBef>
                          <a:spcPts val="0"/>
                        </a:spcBef>
                        <a:buSzPct val="25000"/>
                        <a:buNone/>
                      </a:pPr>
                      <a:r>
                        <a:rPr lang="en-US" sz="900" b="0" i="0" dirty="0">
                          <a:latin typeface="Helvetica Neue"/>
                          <a:cs typeface="Helvetica Neue"/>
                        </a:rPr>
                        <a:t>✔</a:t>
                      </a:r>
                    </a:p>
                  </a:txBody>
                  <a:tcPr marL="91450" marR="91450" marT="25725" marB="25725" anchor="ctr">
                    <a:lnL w="12700" cap="flat" cmpd="sng" algn="ctr">
                      <a:solidFill>
                        <a:prstClr val="white"/>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rgbClr val="FFE9AB"/>
                    </a:solidFill>
                  </a:tcPr>
                </a:tc>
              </a:tr>
              <a:tr h="126766">
                <a:tc>
                  <a:txBody>
                    <a:bodyPr/>
                    <a:lstStyle/>
                    <a:p>
                      <a:pPr lvl="0" rtl="0">
                        <a:lnSpc>
                          <a:spcPct val="90000"/>
                        </a:lnSpc>
                        <a:spcBef>
                          <a:spcPts val="0"/>
                        </a:spcBef>
                        <a:buSzPct val="25000"/>
                        <a:buNone/>
                      </a:pPr>
                      <a:r>
                        <a:rPr lang="en-US" sz="900" b="0" i="0" dirty="0" smtClean="0">
                          <a:latin typeface="Helvetica Neue"/>
                          <a:ea typeface="Roboto"/>
                          <a:cs typeface="Helvetica Neue"/>
                          <a:sym typeface="Roboto"/>
                        </a:rPr>
                        <a:t>DSE Multi-Instance </a:t>
                      </a:r>
                      <a:endParaRPr lang="en-US" sz="900" b="0" i="0" dirty="0">
                        <a:latin typeface="Helvetica Neue"/>
                        <a:ea typeface="Roboto"/>
                        <a:cs typeface="Helvetica Neue"/>
                        <a:sym typeface="Roboto"/>
                      </a:endParaRPr>
                    </a:p>
                  </a:txBody>
                  <a:tcPr marL="91450" marR="91450" marT="25725" marB="25725" anchor="ctr">
                    <a:lnL w="12700" cap="flat" cmpd="sng" algn="ctr">
                      <a:no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rgbClr val="FFE9AB"/>
                    </a:solidFill>
                  </a:tcPr>
                </a:tc>
                <a:tc>
                  <a:txBody>
                    <a:bodyPr/>
                    <a:lstStyle/>
                    <a:p>
                      <a:pPr algn="ctr"/>
                      <a:endParaRPr lang="en-US" sz="900" b="0" i="0" dirty="0">
                        <a:latin typeface="Helvetica Neue"/>
                        <a:cs typeface="Helvetica Neue"/>
                      </a:endParaRPr>
                    </a:p>
                  </a:txBody>
                  <a:tcPr marL="91450" marR="91450" marT="25725" marB="25725"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rtl="0">
                        <a:lnSpc>
                          <a:spcPct val="100000"/>
                        </a:lnSpc>
                        <a:spcBef>
                          <a:spcPts val="0"/>
                        </a:spcBef>
                        <a:spcAft>
                          <a:spcPts val="0"/>
                        </a:spcAft>
                        <a:buClr>
                          <a:schemeClr val="dk1"/>
                        </a:buClr>
                        <a:buSzPct val="25000"/>
                        <a:buNone/>
                      </a:pPr>
                      <a:r>
                        <a:rPr lang="en-US" sz="900" b="0" i="0" dirty="0">
                          <a:latin typeface="Helvetica Neue"/>
                          <a:cs typeface="Helvetica Neue"/>
                        </a:rPr>
                        <a:t>✔</a:t>
                      </a:r>
                    </a:p>
                  </a:txBody>
                  <a:tcPr marL="91450" marR="91450" marT="25725" marB="25725"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rgbClr val="FFE9AB"/>
                    </a:solidFill>
                  </a:tcPr>
                </a:tc>
                <a:tc>
                  <a:txBody>
                    <a:bodyPr/>
                    <a:lstStyle/>
                    <a:p>
                      <a:pPr lvl="0" algn="ctr" rtl="0">
                        <a:spcBef>
                          <a:spcPts val="0"/>
                        </a:spcBef>
                        <a:buSzPct val="25000"/>
                        <a:buNone/>
                      </a:pPr>
                      <a:r>
                        <a:rPr lang="en-US" sz="900" b="0" i="0" dirty="0">
                          <a:latin typeface="Helvetica Neue"/>
                          <a:cs typeface="Helvetica Neue"/>
                        </a:rPr>
                        <a:t>✔</a:t>
                      </a:r>
                    </a:p>
                  </a:txBody>
                  <a:tcPr marL="91450" marR="91450" marT="25725" marB="25725" anchor="ctr">
                    <a:lnL w="12700" cap="flat" cmpd="sng" algn="ctr">
                      <a:solidFill>
                        <a:prstClr val="white"/>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rgbClr val="FFE9AB"/>
                    </a:solidFill>
                  </a:tcPr>
                </a:tc>
              </a:tr>
              <a:tr h="126766">
                <a:tc>
                  <a:txBody>
                    <a:bodyPr/>
                    <a:lstStyle/>
                    <a:p>
                      <a:pPr lvl="0" rtl="0">
                        <a:lnSpc>
                          <a:spcPct val="90000"/>
                        </a:lnSpc>
                        <a:spcBef>
                          <a:spcPts val="0"/>
                        </a:spcBef>
                        <a:buSzPct val="25000"/>
                        <a:buNone/>
                      </a:pPr>
                      <a:r>
                        <a:rPr lang="en-US" sz="900" b="0" i="0" dirty="0" smtClean="0">
                          <a:latin typeface="Helvetica Neue"/>
                          <a:ea typeface="Roboto"/>
                          <a:cs typeface="Helvetica Neue"/>
                          <a:sym typeface="Roboto"/>
                        </a:rPr>
                        <a:t>DSE</a:t>
                      </a:r>
                      <a:r>
                        <a:rPr lang="en-US" sz="900" b="0" i="0" baseline="0" dirty="0" smtClean="0">
                          <a:latin typeface="Helvetica Neue"/>
                          <a:ea typeface="Roboto"/>
                          <a:cs typeface="Helvetica Neue"/>
                          <a:sym typeface="Roboto"/>
                        </a:rPr>
                        <a:t> </a:t>
                      </a:r>
                      <a:r>
                        <a:rPr lang="en-US" sz="900" b="0" i="0" dirty="0" smtClean="0">
                          <a:latin typeface="Helvetica Neue"/>
                          <a:ea typeface="Roboto"/>
                          <a:cs typeface="Helvetica Neue"/>
                          <a:sym typeface="Roboto"/>
                        </a:rPr>
                        <a:t>In-Memory</a:t>
                      </a:r>
                      <a:endParaRPr lang="en-US" sz="900" b="0" i="0" dirty="0">
                        <a:latin typeface="Helvetica Neue"/>
                        <a:ea typeface="Roboto"/>
                        <a:cs typeface="Helvetica Neue"/>
                        <a:sym typeface="Roboto"/>
                      </a:endParaRPr>
                    </a:p>
                  </a:txBody>
                  <a:tcPr marL="91450" marR="91450" marT="25725" marB="25725" anchor="ctr">
                    <a:lnL w="12700" cap="flat" cmpd="sng" algn="ctr">
                      <a:no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900" b="0" i="0" dirty="0">
                        <a:latin typeface="Helvetica Neue"/>
                        <a:cs typeface="Helvetica Neue"/>
                      </a:endParaRPr>
                    </a:p>
                  </a:txBody>
                  <a:tcPr marL="91450" marR="91450" marT="25725" marB="25725"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rtl="0">
                        <a:lnSpc>
                          <a:spcPct val="100000"/>
                        </a:lnSpc>
                        <a:spcBef>
                          <a:spcPts val="0"/>
                        </a:spcBef>
                        <a:spcAft>
                          <a:spcPts val="0"/>
                        </a:spcAft>
                        <a:buClr>
                          <a:schemeClr val="dk1"/>
                        </a:buClr>
                        <a:buSzPct val="25000"/>
                        <a:buNone/>
                      </a:pPr>
                      <a:endParaRPr lang="en-US" sz="900" b="0" i="0" dirty="0">
                        <a:latin typeface="Helvetica Neue"/>
                        <a:cs typeface="Helvetica Neue"/>
                      </a:endParaRPr>
                    </a:p>
                  </a:txBody>
                  <a:tcPr marL="91450" marR="91450" marT="25725" marB="25725"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lvl="0" algn="ctr" rtl="0">
                        <a:spcBef>
                          <a:spcPts val="0"/>
                        </a:spcBef>
                        <a:buSzPct val="25000"/>
                        <a:buNone/>
                      </a:pPr>
                      <a:r>
                        <a:rPr lang="en-US" sz="900" b="0" i="0" dirty="0" smtClean="0">
                          <a:latin typeface="Helvetica Neue"/>
                          <a:cs typeface="Helvetica Neue"/>
                        </a:rPr>
                        <a:t>✔</a:t>
                      </a:r>
                      <a:endParaRPr lang="en-US" sz="900" b="0" i="0" dirty="0">
                        <a:latin typeface="Helvetica Neue"/>
                        <a:cs typeface="Helvetica Neue"/>
                      </a:endParaRPr>
                    </a:p>
                  </a:txBody>
                  <a:tcPr marL="91450" marR="91450" marT="25725" marB="25725" anchor="ctr">
                    <a:lnL w="12700" cap="flat" cmpd="sng" algn="ctr">
                      <a:solidFill>
                        <a:prstClr val="white"/>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r>
              <a:tr h="126766">
                <a:tc>
                  <a:txBody>
                    <a:bodyPr/>
                    <a:lstStyle/>
                    <a:p>
                      <a:pPr lvl="0" rtl="0">
                        <a:lnSpc>
                          <a:spcPct val="90000"/>
                        </a:lnSpc>
                        <a:spcBef>
                          <a:spcPts val="0"/>
                        </a:spcBef>
                        <a:buSzPct val="25000"/>
                        <a:buNone/>
                      </a:pPr>
                      <a:r>
                        <a:rPr lang="en-US" sz="900" b="0" i="0" dirty="0" smtClean="0">
                          <a:latin typeface="Helvetica Neue"/>
                          <a:ea typeface="Roboto"/>
                          <a:cs typeface="Helvetica Neue"/>
                          <a:sym typeface="Roboto"/>
                        </a:rPr>
                        <a:t>DSE</a:t>
                      </a:r>
                      <a:r>
                        <a:rPr lang="en-US" sz="900" b="0" i="0" baseline="0" dirty="0" smtClean="0">
                          <a:latin typeface="Helvetica Neue"/>
                          <a:ea typeface="Roboto"/>
                          <a:cs typeface="Helvetica Neue"/>
                          <a:sym typeface="Roboto"/>
                        </a:rPr>
                        <a:t> </a:t>
                      </a:r>
                      <a:r>
                        <a:rPr lang="en-US" sz="900" b="0" i="0" baseline="0" dirty="0">
                          <a:latin typeface="Helvetica Neue"/>
                          <a:ea typeface="Roboto"/>
                          <a:cs typeface="Helvetica Neue"/>
                          <a:sym typeface="Roboto"/>
                        </a:rPr>
                        <a:t>Search</a:t>
                      </a:r>
                    </a:p>
                  </a:txBody>
                  <a:tcPr marL="91450" marR="91450" marT="25725" marB="25725" anchor="ctr">
                    <a:lnL w="12700" cap="flat" cmpd="sng" algn="ctr">
                      <a:no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rgbClr val="CBF3FC"/>
                    </a:solidFill>
                  </a:tcPr>
                </a:tc>
                <a:tc>
                  <a:txBody>
                    <a:bodyPr/>
                    <a:lstStyle/>
                    <a:p>
                      <a:pPr algn="ctr"/>
                      <a:endParaRPr lang="en-US" sz="900" b="0" i="0" dirty="0">
                        <a:latin typeface="Helvetica Neue"/>
                        <a:cs typeface="Helvetica Neue"/>
                      </a:endParaRPr>
                    </a:p>
                  </a:txBody>
                  <a:tcPr marL="91450" marR="91450" marT="25725" marB="25725"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
                          <a:schemeClr val="dk1"/>
                        </a:buClr>
                        <a:buSzPct val="25000"/>
                        <a:buFontTx/>
                        <a:buNone/>
                        <a:tabLst/>
                        <a:defRPr/>
                      </a:pPr>
                      <a:endParaRPr lang="en-US" sz="900" b="0" i="0" dirty="0" smtClean="0">
                        <a:latin typeface="Helvetica Neue"/>
                        <a:cs typeface="Helvetica Neue"/>
                      </a:endParaRPr>
                    </a:p>
                  </a:txBody>
                  <a:tcPr marL="91450" marR="91450" marT="25725" marB="25725"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rgbClr val="CBF3FC"/>
                    </a:solidFill>
                  </a:tcPr>
                </a:tc>
                <a:tc>
                  <a:txBody>
                    <a:bodyPr/>
                    <a:lstStyle/>
                    <a:p>
                      <a:pPr lvl="0" algn="ctr" rtl="0">
                        <a:spcBef>
                          <a:spcPts val="0"/>
                        </a:spcBef>
                        <a:buSzPct val="25000"/>
                        <a:buNone/>
                      </a:pPr>
                      <a:r>
                        <a:rPr lang="en-US" sz="900" b="0" i="0" dirty="0">
                          <a:latin typeface="Helvetica Neue"/>
                          <a:cs typeface="Helvetica Neue"/>
                        </a:rPr>
                        <a:t>✔</a:t>
                      </a:r>
                    </a:p>
                  </a:txBody>
                  <a:tcPr marL="91450" marR="91450" marT="25725" marB="25725" anchor="ctr">
                    <a:lnL w="12700" cap="flat" cmpd="sng" algn="ctr">
                      <a:solidFill>
                        <a:prstClr val="white"/>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rgbClr val="CBF3FC"/>
                    </a:solidFill>
                  </a:tcPr>
                </a:tc>
              </a:tr>
              <a:tr h="0">
                <a:tc>
                  <a:txBody>
                    <a:bodyPr/>
                    <a:lstStyle/>
                    <a:p>
                      <a:pPr lvl="0" rtl="0">
                        <a:lnSpc>
                          <a:spcPct val="90000"/>
                        </a:lnSpc>
                        <a:spcBef>
                          <a:spcPts val="0"/>
                        </a:spcBef>
                        <a:buSzPct val="25000"/>
                        <a:buNone/>
                      </a:pPr>
                      <a:r>
                        <a:rPr lang="en-US" sz="900" b="0" i="0" dirty="0" smtClean="0">
                          <a:latin typeface="Helvetica Neue"/>
                          <a:ea typeface="Roboto"/>
                          <a:cs typeface="Helvetica Neue"/>
                          <a:sym typeface="Roboto"/>
                        </a:rPr>
                        <a:t>DSE Analytics</a:t>
                      </a:r>
                      <a:endParaRPr lang="en-US" sz="900" b="0" i="0" baseline="0" dirty="0">
                        <a:latin typeface="Helvetica Neue"/>
                        <a:ea typeface="Roboto"/>
                        <a:cs typeface="Helvetica Neue"/>
                        <a:sym typeface="Roboto"/>
                      </a:endParaRPr>
                    </a:p>
                  </a:txBody>
                  <a:tcPr marL="91450" marR="91450" marT="25725" marB="25725" anchor="ctr">
                    <a:lnL w="12700" cap="flat" cmpd="sng" algn="ctr">
                      <a:no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rgbClr val="CBF3FC"/>
                    </a:solidFill>
                  </a:tcPr>
                </a:tc>
                <a:tc>
                  <a:txBody>
                    <a:bodyPr/>
                    <a:lstStyle/>
                    <a:p>
                      <a:pPr algn="ctr"/>
                      <a:endParaRPr lang="en-US" sz="900" b="0" i="0" dirty="0">
                        <a:latin typeface="Helvetica Neue"/>
                        <a:cs typeface="Helvetica Neue"/>
                      </a:endParaRPr>
                    </a:p>
                  </a:txBody>
                  <a:tcPr marL="91450" marR="91450" marT="25725" marB="25725"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n-US" sz="900" b="0" i="0" dirty="0">
                        <a:latin typeface="Helvetica Neue"/>
                        <a:cs typeface="Helvetica Neue"/>
                      </a:endParaRPr>
                    </a:p>
                  </a:txBody>
                  <a:tcPr marL="91450" marR="91450" marT="25725" marB="25725"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rgbClr val="CBF3FC"/>
                    </a:solidFill>
                  </a:tcPr>
                </a:tc>
                <a:tc>
                  <a:txBody>
                    <a:bodyPr/>
                    <a:lstStyle/>
                    <a:p>
                      <a:pPr lvl="0" algn="ctr" rtl="0">
                        <a:spcBef>
                          <a:spcPts val="0"/>
                        </a:spcBef>
                        <a:buSzPct val="25000"/>
                        <a:buNone/>
                      </a:pPr>
                      <a:r>
                        <a:rPr lang="en-US" sz="900" b="0" i="0" dirty="0">
                          <a:latin typeface="Helvetica Neue"/>
                          <a:cs typeface="Helvetica Neue"/>
                        </a:rPr>
                        <a:t>✔</a:t>
                      </a:r>
                    </a:p>
                  </a:txBody>
                  <a:tcPr marL="91450" marR="91450" marT="25725" marB="25725" anchor="ctr">
                    <a:lnL w="12700" cap="flat" cmpd="sng" algn="ctr">
                      <a:solidFill>
                        <a:prstClr val="white"/>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rgbClr val="CBF3FC"/>
                    </a:solidFill>
                  </a:tcPr>
                </a:tc>
              </a:tr>
              <a:tr h="126766">
                <a:tc>
                  <a:txBody>
                    <a:bodyPr/>
                    <a:lstStyle/>
                    <a:p>
                      <a:pPr lvl="0" rtl="0">
                        <a:lnSpc>
                          <a:spcPct val="90000"/>
                        </a:lnSpc>
                        <a:spcBef>
                          <a:spcPts val="0"/>
                        </a:spcBef>
                        <a:buSzPct val="25000"/>
                        <a:buNone/>
                      </a:pPr>
                      <a:r>
                        <a:rPr lang="en-US" sz="900" b="0" i="0" baseline="0" dirty="0" smtClean="0">
                          <a:latin typeface="Helvetica Neue"/>
                          <a:ea typeface="Roboto"/>
                          <a:cs typeface="Helvetica Neue"/>
                          <a:sym typeface="Roboto"/>
                        </a:rPr>
                        <a:t>DSE Graph</a:t>
                      </a:r>
                      <a:endParaRPr lang="en-US" sz="900" b="0" i="0" baseline="0" dirty="0">
                        <a:latin typeface="Helvetica Neue"/>
                        <a:ea typeface="Roboto"/>
                        <a:cs typeface="Helvetica Neue"/>
                        <a:sym typeface="Roboto"/>
                      </a:endParaRPr>
                    </a:p>
                  </a:txBody>
                  <a:tcPr marL="91450" marR="91450" marT="25725" marB="25725" anchor="ctr">
                    <a:lnL w="12700" cap="flat" cmpd="sng" algn="ctr">
                      <a:no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a:txBody>
                    <a:bodyPr/>
                    <a:lstStyle/>
                    <a:p>
                      <a:pPr algn="ctr"/>
                      <a:endParaRPr lang="en-US" sz="900" b="0" i="0" dirty="0">
                        <a:latin typeface="Helvetica Neue"/>
                        <a:cs typeface="Helvetica Neue"/>
                      </a:endParaRPr>
                    </a:p>
                  </a:txBody>
                  <a:tcPr marL="91450" marR="91450" marT="25725" marB="25725"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900" b="0" i="0" dirty="0" smtClean="0">
                          <a:latin typeface="Helvetica Neue"/>
                          <a:cs typeface="Helvetica Neue"/>
                        </a:rPr>
                        <a:t>Option</a:t>
                      </a:r>
                      <a:endParaRPr lang="en-US" sz="900" b="0" i="0" dirty="0">
                        <a:latin typeface="Helvetica Neue"/>
                        <a:cs typeface="Helvetica Neue"/>
                      </a:endParaRPr>
                    </a:p>
                  </a:txBody>
                  <a:tcPr marL="91450" marR="91450" marT="25725" marB="25725"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rgbClr val="FFE9AB"/>
                    </a:solidFill>
                  </a:tcPr>
                </a:tc>
                <a:tc>
                  <a:txBody>
                    <a:bodyPr/>
                    <a:lstStyle/>
                    <a:p>
                      <a:pPr lvl="0" algn="ctr" rtl="0">
                        <a:spcBef>
                          <a:spcPts val="0"/>
                        </a:spcBef>
                        <a:buSzPct val="25000"/>
                        <a:buNone/>
                      </a:pPr>
                      <a:r>
                        <a:rPr lang="en-US" sz="900" b="0" i="0" dirty="0" smtClean="0">
                          <a:latin typeface="Helvetica Neue"/>
                          <a:cs typeface="Helvetica Neue"/>
                        </a:rPr>
                        <a:t>Option</a:t>
                      </a:r>
                      <a:endParaRPr lang="en-US" sz="900" b="0" i="0" dirty="0">
                        <a:latin typeface="Helvetica Neue"/>
                        <a:cs typeface="Helvetica Neue"/>
                      </a:endParaRPr>
                    </a:p>
                  </a:txBody>
                  <a:tcPr marL="91450" marR="91450" marT="25725" marB="25725" anchor="ctr">
                    <a:lnL w="12700" cap="flat" cmpd="sng" algn="ctr">
                      <a:solidFill>
                        <a:prstClr val="white"/>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rgbClr val="FFE9AB"/>
                    </a:solidFill>
                  </a:tcPr>
                </a:tc>
              </a:tr>
              <a:tr h="102915">
                <a:tc gridSpan="4">
                  <a:txBody>
                    <a:bodyPr/>
                    <a:lstStyle/>
                    <a:p>
                      <a:pPr marL="0" lvl="0" algn="l" rtl="0">
                        <a:spcBef>
                          <a:spcPts val="0"/>
                        </a:spcBef>
                        <a:buSzPct val="25000"/>
                        <a:buNone/>
                      </a:pPr>
                      <a:r>
                        <a:rPr lang="en-US" sz="900" b="0" i="0" dirty="0" smtClean="0">
                          <a:solidFill>
                            <a:srgbClr val="F9F9F7"/>
                          </a:solidFill>
                          <a:latin typeface="Helvetica Neue"/>
                          <a:cs typeface="Helvetica Neue"/>
                        </a:rPr>
                        <a:t>Management and Developer</a:t>
                      </a:r>
                      <a:r>
                        <a:rPr lang="en-US" sz="900" b="0" i="0" baseline="0" dirty="0" smtClean="0">
                          <a:solidFill>
                            <a:srgbClr val="F9F9F7"/>
                          </a:solidFill>
                          <a:latin typeface="Helvetica Neue"/>
                          <a:cs typeface="Helvetica Neue"/>
                        </a:rPr>
                        <a:t> Solutions</a:t>
                      </a:r>
                      <a:endParaRPr lang="en-US" sz="900" b="0" i="0" dirty="0">
                        <a:solidFill>
                          <a:srgbClr val="F9F9F7"/>
                        </a:solidFill>
                        <a:latin typeface="Helvetica Neue"/>
                        <a:cs typeface="Helvetica Neue"/>
                      </a:endParaRPr>
                    </a:p>
                  </a:txBody>
                  <a:tcPr marL="91450" marR="91450" marT="25725" marB="2572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rgbClr val="CB6015"/>
                    </a:solidFill>
                  </a:tcPr>
                </a:tc>
                <a:tc hMerge="1">
                  <a:txBody>
                    <a:bodyPr/>
                    <a:lstStyle/>
                    <a:p>
                      <a:endParaRPr lang="en-US"/>
                    </a:p>
                  </a:txBody>
                  <a:tcPr/>
                </a:tc>
                <a:tc hMerge="1">
                  <a:txBody>
                    <a:bodyPr/>
                    <a:lstStyle/>
                    <a:p>
                      <a:endParaRPr lang="en-US"/>
                    </a:p>
                  </a:txBody>
                  <a:tcPr/>
                </a:tc>
                <a:tc hMerge="1">
                  <a:txBody>
                    <a:bodyPr/>
                    <a:lstStyle/>
                    <a:p>
                      <a:endParaRPr lang="en-US"/>
                    </a:p>
                  </a:txBody>
                  <a:tcPr/>
                </a:tc>
              </a:tr>
              <a:tr h="102915">
                <a:tc>
                  <a:txBody>
                    <a:bodyPr/>
                    <a:lstStyle/>
                    <a:p>
                      <a:pPr marL="0" lvl="0" algn="l" rtl="0">
                        <a:spcBef>
                          <a:spcPts val="0"/>
                        </a:spcBef>
                        <a:buSzPct val="25000"/>
                        <a:buNone/>
                      </a:pPr>
                      <a:r>
                        <a:rPr lang="en-US" sz="900" b="0" i="0" dirty="0" smtClean="0">
                          <a:latin typeface="Helvetica Neue"/>
                          <a:ea typeface="Roboto"/>
                          <a:cs typeface="Helvetica Neue"/>
                          <a:sym typeface="Roboto"/>
                        </a:rPr>
                        <a:t>DataStax OpsCenter </a:t>
                      </a:r>
                      <a:endParaRPr lang="en-US" sz="900" b="0" i="0" dirty="0">
                        <a:latin typeface="Helvetica Neue"/>
                        <a:ea typeface="Roboto"/>
                        <a:cs typeface="Helvetica Neue"/>
                        <a:sym typeface="Roboto"/>
                      </a:endParaRPr>
                    </a:p>
                  </a:txBody>
                  <a:tcPr marL="91450" marR="91450" marT="25725" marB="25725" anchor="ctr">
                    <a:lnL w="12700" cap="flat" cmpd="sng" algn="ctr">
                      <a:no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a:txBody>
                    <a:bodyPr/>
                    <a:lstStyle/>
                    <a:p>
                      <a:pPr lvl="0" algn="ctr" rtl="0">
                        <a:spcBef>
                          <a:spcPts val="0"/>
                        </a:spcBef>
                        <a:buSzPct val="25000"/>
                        <a:buNone/>
                      </a:pPr>
                      <a:endParaRPr lang="en-US" sz="900" b="0" i="0" dirty="0">
                        <a:latin typeface="Helvetica Neue"/>
                        <a:cs typeface="Helvetica Neue"/>
                      </a:endParaRPr>
                    </a:p>
                  </a:txBody>
                  <a:tcPr marL="91450" marR="91450" marT="25725" marB="25725"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defTabSz="914400" rtl="0" eaLnBrk="1" fontAlgn="auto" latinLnBrk="0" hangingPunct="1">
                        <a:lnSpc>
                          <a:spcPct val="100000"/>
                        </a:lnSpc>
                        <a:spcBef>
                          <a:spcPts val="0"/>
                        </a:spcBef>
                        <a:spcAft>
                          <a:spcPts val="0"/>
                        </a:spcAft>
                        <a:buClr>
                          <a:schemeClr val="dk1"/>
                        </a:buClr>
                        <a:buSzPct val="25000"/>
                        <a:buFontTx/>
                        <a:buNone/>
                        <a:tabLst/>
                        <a:defRPr/>
                      </a:pPr>
                      <a:r>
                        <a:rPr lang="en-US" sz="900" b="0" i="0" dirty="0" smtClean="0">
                          <a:latin typeface="Helvetica Neue"/>
                          <a:cs typeface="Helvetica Neue"/>
                        </a:rPr>
                        <a:t>✔</a:t>
                      </a:r>
                    </a:p>
                  </a:txBody>
                  <a:tcPr marL="91450" marR="91450" marT="25725" marB="25725"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rgbClr val="FFE9AB"/>
                    </a:solidFill>
                  </a:tcPr>
                </a:tc>
                <a:tc>
                  <a:txBody>
                    <a:bodyPr/>
                    <a:lstStyle/>
                    <a:p>
                      <a:pPr marL="0" marR="0" lvl="0" indent="0" algn="ctr" defTabSz="914400" rtl="0" eaLnBrk="1" fontAlgn="auto" latinLnBrk="0" hangingPunct="1">
                        <a:lnSpc>
                          <a:spcPct val="100000"/>
                        </a:lnSpc>
                        <a:spcBef>
                          <a:spcPts val="0"/>
                        </a:spcBef>
                        <a:spcAft>
                          <a:spcPts val="0"/>
                        </a:spcAft>
                        <a:buClr>
                          <a:schemeClr val="dk1"/>
                        </a:buClr>
                        <a:buSzPct val="25000"/>
                        <a:buFontTx/>
                        <a:buNone/>
                        <a:tabLst/>
                        <a:defRPr/>
                      </a:pPr>
                      <a:r>
                        <a:rPr lang="en-US" sz="900" b="0" i="0" dirty="0" smtClean="0">
                          <a:latin typeface="Helvetica Neue"/>
                          <a:cs typeface="Helvetica Neue"/>
                        </a:rPr>
                        <a:t>✔</a:t>
                      </a:r>
                    </a:p>
                  </a:txBody>
                  <a:tcPr marL="91450" marR="91450" marT="25725" marB="25725" anchor="ctr">
                    <a:lnL w="12700" cap="flat" cmpd="sng" algn="ctr">
                      <a:solidFill>
                        <a:prstClr val="white"/>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rgbClr val="FFE9AB"/>
                    </a:solidFill>
                  </a:tcPr>
                </a:tc>
              </a:tr>
              <a:tr h="102915">
                <a:tc>
                  <a:txBody>
                    <a:bodyPr/>
                    <a:lstStyle/>
                    <a:p>
                      <a:pPr marL="0" lvl="0" algn="l" rtl="0">
                        <a:spcBef>
                          <a:spcPts val="0"/>
                        </a:spcBef>
                        <a:buSzPct val="25000"/>
                        <a:buNone/>
                      </a:pPr>
                      <a:r>
                        <a:rPr lang="en-US" sz="900" b="0" i="0" dirty="0" smtClean="0">
                          <a:latin typeface="Helvetica Neue"/>
                          <a:ea typeface="Roboto"/>
                          <a:cs typeface="Helvetica Neue"/>
                          <a:sym typeface="Roboto"/>
                        </a:rPr>
                        <a:t>DataStax Studio</a:t>
                      </a:r>
                      <a:endParaRPr lang="en-US" sz="900" b="0" i="0" dirty="0">
                        <a:latin typeface="Helvetica Neue"/>
                        <a:ea typeface="Roboto"/>
                        <a:cs typeface="Helvetica Neue"/>
                        <a:sym typeface="Roboto"/>
                      </a:endParaRPr>
                    </a:p>
                  </a:txBody>
                  <a:tcPr marL="91450" marR="91450" marT="25725" marB="25725" anchor="ctr">
                    <a:lnL w="12700" cap="flat" cmpd="sng" algn="ctr">
                      <a:no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chemeClr val="accent3">
                        <a:lumMod val="40000"/>
                        <a:lumOff val="60000"/>
                      </a:schemeClr>
                    </a:solidFill>
                  </a:tcPr>
                </a:tc>
                <a:tc>
                  <a:txBody>
                    <a:bodyPr/>
                    <a:lstStyle/>
                    <a:p>
                      <a:pPr lvl="0" algn="ctr" rtl="0">
                        <a:spcBef>
                          <a:spcPts val="0"/>
                        </a:spcBef>
                        <a:buSzPct val="25000"/>
                        <a:buNone/>
                      </a:pPr>
                      <a:endParaRPr lang="en-US" sz="900" b="0" i="0" dirty="0">
                        <a:latin typeface="Helvetica Neue"/>
                        <a:cs typeface="Helvetica Neue"/>
                      </a:endParaRPr>
                    </a:p>
                  </a:txBody>
                  <a:tcPr marL="91450" marR="91450" marT="25725" marB="25725"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defTabSz="914400" rtl="0" eaLnBrk="1" fontAlgn="auto" latinLnBrk="0" hangingPunct="1">
                        <a:lnSpc>
                          <a:spcPct val="100000"/>
                        </a:lnSpc>
                        <a:spcBef>
                          <a:spcPts val="0"/>
                        </a:spcBef>
                        <a:spcAft>
                          <a:spcPts val="0"/>
                        </a:spcAft>
                        <a:buClr>
                          <a:schemeClr val="dk1"/>
                        </a:buClr>
                        <a:buSzPct val="25000"/>
                        <a:buFontTx/>
                        <a:buNone/>
                        <a:tabLst/>
                        <a:defRPr/>
                      </a:pPr>
                      <a:r>
                        <a:rPr lang="en-US" sz="900" b="0" i="0" dirty="0" smtClean="0">
                          <a:latin typeface="Helvetica Neue"/>
                          <a:cs typeface="Helvetica Neue"/>
                        </a:rPr>
                        <a:t>✔</a:t>
                      </a:r>
                    </a:p>
                  </a:txBody>
                  <a:tcPr marL="91450" marR="91450" marT="25725" marB="25725"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rgbClr val="FFE9AB"/>
                    </a:solidFill>
                  </a:tcPr>
                </a:tc>
                <a:tc>
                  <a:txBody>
                    <a:bodyPr/>
                    <a:lstStyle/>
                    <a:p>
                      <a:pPr marL="0" marR="0" lvl="0" indent="0" algn="ctr" defTabSz="914400" rtl="0" eaLnBrk="1" fontAlgn="auto" latinLnBrk="0" hangingPunct="1">
                        <a:lnSpc>
                          <a:spcPct val="100000"/>
                        </a:lnSpc>
                        <a:spcBef>
                          <a:spcPts val="0"/>
                        </a:spcBef>
                        <a:spcAft>
                          <a:spcPts val="0"/>
                        </a:spcAft>
                        <a:buClr>
                          <a:schemeClr val="dk1"/>
                        </a:buClr>
                        <a:buSzPct val="25000"/>
                        <a:buFontTx/>
                        <a:buNone/>
                        <a:tabLst/>
                        <a:defRPr/>
                      </a:pPr>
                      <a:r>
                        <a:rPr lang="en-US" sz="900" b="0" i="0" dirty="0" smtClean="0">
                          <a:latin typeface="Helvetica Neue"/>
                          <a:cs typeface="Helvetica Neue"/>
                        </a:rPr>
                        <a:t>✔</a:t>
                      </a:r>
                    </a:p>
                  </a:txBody>
                  <a:tcPr marL="91450" marR="91450" marT="25725" marB="25725" anchor="ctr">
                    <a:lnL w="12700" cap="flat" cmpd="sng" algn="ctr">
                      <a:solidFill>
                        <a:prstClr val="white"/>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rgbClr val="FFE9AB"/>
                    </a:solidFill>
                  </a:tcPr>
                </a:tc>
              </a:tr>
              <a:tr h="102915">
                <a:tc gridSpan="4">
                  <a:txBody>
                    <a:bodyPr/>
                    <a:lstStyle/>
                    <a:p>
                      <a:pPr marL="0" lvl="0" algn="l" rtl="0">
                        <a:spcBef>
                          <a:spcPts val="0"/>
                        </a:spcBef>
                        <a:buSzPct val="25000"/>
                        <a:buNone/>
                      </a:pPr>
                      <a:r>
                        <a:rPr lang="en-US" sz="900" b="0" i="0" dirty="0" smtClean="0">
                          <a:solidFill>
                            <a:srgbClr val="F9F9F7"/>
                          </a:solidFill>
                          <a:latin typeface="Helvetica Neue"/>
                          <a:cs typeface="Helvetica Neue"/>
                        </a:rPr>
                        <a:t>Support</a:t>
                      </a:r>
                      <a:r>
                        <a:rPr lang="en-US" sz="900" b="0" i="0" baseline="0" dirty="0" smtClean="0">
                          <a:solidFill>
                            <a:srgbClr val="F9F9F7"/>
                          </a:solidFill>
                          <a:latin typeface="Helvetica Neue"/>
                          <a:cs typeface="Helvetica Neue"/>
                        </a:rPr>
                        <a:t> and Professional Services</a:t>
                      </a:r>
                      <a:endParaRPr lang="en-US" sz="900" b="0" i="0" baseline="0" dirty="0">
                        <a:solidFill>
                          <a:srgbClr val="F9F9F7"/>
                        </a:solidFill>
                        <a:latin typeface="Helvetica Neue"/>
                        <a:cs typeface="Helvetica Neue"/>
                      </a:endParaRPr>
                    </a:p>
                  </a:txBody>
                  <a:tcPr marL="91450" marR="91450" marT="25725" marB="2572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rgbClr val="CB6015"/>
                    </a:solidFill>
                  </a:tcPr>
                </a:tc>
                <a:tc hMerge="1">
                  <a:txBody>
                    <a:bodyPr/>
                    <a:lstStyle/>
                    <a:p>
                      <a:endParaRPr lang="en-US"/>
                    </a:p>
                  </a:txBody>
                  <a:tcPr/>
                </a:tc>
                <a:tc hMerge="1">
                  <a:txBody>
                    <a:bodyPr/>
                    <a:lstStyle/>
                    <a:p>
                      <a:endParaRPr lang="en-US"/>
                    </a:p>
                  </a:txBody>
                  <a:tcPr/>
                </a:tc>
                <a:tc hMerge="1">
                  <a:txBody>
                    <a:bodyPr/>
                    <a:lstStyle/>
                    <a:p>
                      <a:endParaRPr lang="en-US"/>
                    </a:p>
                  </a:txBody>
                  <a:tcPr/>
                </a:tc>
              </a:tr>
              <a:tr h="102915">
                <a:tc>
                  <a:txBody>
                    <a:bodyPr/>
                    <a:lstStyle/>
                    <a:p>
                      <a:pPr marL="0" marR="0" lvl="0" indent="0" algn="l" defTabSz="914400" rtl="0" eaLnBrk="1" fontAlgn="auto" latinLnBrk="0" hangingPunct="1">
                        <a:lnSpc>
                          <a:spcPct val="90000"/>
                        </a:lnSpc>
                        <a:spcBef>
                          <a:spcPts val="0"/>
                        </a:spcBef>
                        <a:spcAft>
                          <a:spcPts val="0"/>
                        </a:spcAft>
                        <a:buClrTx/>
                        <a:buSzPct val="25000"/>
                        <a:buFontTx/>
                        <a:buNone/>
                        <a:tabLst/>
                        <a:defRPr/>
                      </a:pPr>
                      <a:r>
                        <a:rPr lang="en-US" sz="900" b="0" i="0" dirty="0" smtClean="0">
                          <a:latin typeface="Helvetica Neue"/>
                          <a:ea typeface="Roboto"/>
                          <a:cs typeface="Helvetica Neue"/>
                          <a:sym typeface="Roboto"/>
                        </a:rPr>
                        <a:t>Expert</a:t>
                      </a:r>
                      <a:r>
                        <a:rPr lang="en-US" sz="900" b="0" i="0" baseline="0" dirty="0" smtClean="0">
                          <a:latin typeface="Helvetica Neue"/>
                          <a:ea typeface="Roboto"/>
                          <a:cs typeface="Helvetica Neue"/>
                          <a:sym typeface="Roboto"/>
                        </a:rPr>
                        <a:t> 24x7x365 Support with 1 hour SLA</a:t>
                      </a:r>
                    </a:p>
                  </a:txBody>
                  <a:tcPr marL="91450" marR="91450" marT="25725" marB="25725" anchor="ctr">
                    <a:lnL w="12700" cap="flat" cmpd="sng" algn="ctr">
                      <a:no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
                          <a:schemeClr val="dk1"/>
                        </a:buClr>
                        <a:buSzPct val="25000"/>
                        <a:buFontTx/>
                        <a:buNone/>
                        <a:tabLst/>
                        <a:defRPr/>
                      </a:pPr>
                      <a:r>
                        <a:rPr lang="en-US" sz="900" b="0" i="0" dirty="0" smtClean="0">
                          <a:latin typeface="Helvetica Neue"/>
                          <a:cs typeface="Helvetica Neue"/>
                        </a:rPr>
                        <a:t>✔</a:t>
                      </a:r>
                    </a:p>
                  </a:txBody>
                  <a:tcPr marL="91450" marR="91450" marT="25725" marB="25725"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defTabSz="914400" rtl="0" eaLnBrk="1" fontAlgn="auto" latinLnBrk="0" hangingPunct="1">
                        <a:lnSpc>
                          <a:spcPct val="100000"/>
                        </a:lnSpc>
                        <a:spcBef>
                          <a:spcPts val="0"/>
                        </a:spcBef>
                        <a:spcAft>
                          <a:spcPts val="0"/>
                        </a:spcAft>
                        <a:buClr>
                          <a:schemeClr val="dk1"/>
                        </a:buClr>
                        <a:buSzPct val="25000"/>
                        <a:buFontTx/>
                        <a:buNone/>
                        <a:tabLst/>
                        <a:defRPr/>
                      </a:pPr>
                      <a:r>
                        <a:rPr lang="en-US" sz="900" b="0" i="0" dirty="0" smtClean="0">
                          <a:latin typeface="Helvetica Neue"/>
                          <a:cs typeface="Helvetica Neue"/>
                        </a:rPr>
                        <a:t>✔</a:t>
                      </a:r>
                    </a:p>
                  </a:txBody>
                  <a:tcPr marL="91450" marR="91450" marT="25725" marB="25725"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defTabSz="914400" rtl="0" eaLnBrk="1" fontAlgn="auto" latinLnBrk="0" hangingPunct="1">
                        <a:lnSpc>
                          <a:spcPct val="100000"/>
                        </a:lnSpc>
                        <a:spcBef>
                          <a:spcPts val="0"/>
                        </a:spcBef>
                        <a:spcAft>
                          <a:spcPts val="0"/>
                        </a:spcAft>
                        <a:buClrTx/>
                        <a:buSzPct val="25000"/>
                        <a:buFontTx/>
                        <a:buNone/>
                        <a:tabLst/>
                        <a:defRPr/>
                      </a:pPr>
                      <a:r>
                        <a:rPr lang="en-US" sz="900" b="0" i="0" dirty="0" smtClean="0">
                          <a:latin typeface="Helvetica Neue"/>
                          <a:cs typeface="Helvetica Neue"/>
                        </a:rPr>
                        <a:t>✔</a:t>
                      </a:r>
                    </a:p>
                  </a:txBody>
                  <a:tcPr marL="91450" marR="91450" marT="25725" marB="25725" anchor="ctr">
                    <a:lnL w="12700" cap="flat" cmpd="sng" algn="ctr">
                      <a:solidFill>
                        <a:prstClr val="white"/>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r>
              <a:tr h="102915">
                <a:tc>
                  <a:txBody>
                    <a:bodyPr/>
                    <a:lstStyle/>
                    <a:p>
                      <a:pPr lvl="0" rtl="0">
                        <a:lnSpc>
                          <a:spcPct val="90000"/>
                        </a:lnSpc>
                        <a:spcBef>
                          <a:spcPts val="0"/>
                        </a:spcBef>
                        <a:buSzPct val="25000"/>
                        <a:buNone/>
                      </a:pPr>
                      <a:r>
                        <a:rPr lang="en-US" sz="900" b="0" i="0" dirty="0">
                          <a:latin typeface="Helvetica Neue"/>
                          <a:ea typeface="Roboto"/>
                          <a:cs typeface="Helvetica Neue"/>
                          <a:sym typeface="Roboto"/>
                        </a:rPr>
                        <a:t>Platform</a:t>
                      </a:r>
                      <a:r>
                        <a:rPr lang="en-US" sz="900" b="0" i="0" baseline="0" dirty="0">
                          <a:latin typeface="Helvetica Neue"/>
                          <a:ea typeface="Roboto"/>
                          <a:cs typeface="Helvetica Neue"/>
                          <a:sym typeface="Roboto"/>
                        </a:rPr>
                        <a:t> certification</a:t>
                      </a:r>
                    </a:p>
                  </a:txBody>
                  <a:tcPr marL="91450" marR="91450" marT="25725" marB="25725" anchor="ctr">
                    <a:lnL w="12700" cap="flat" cmpd="sng" algn="ctr">
                      <a:no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rtl="0">
                        <a:lnSpc>
                          <a:spcPct val="100000"/>
                        </a:lnSpc>
                        <a:spcBef>
                          <a:spcPts val="0"/>
                        </a:spcBef>
                        <a:spcAft>
                          <a:spcPts val="0"/>
                        </a:spcAft>
                        <a:buClr>
                          <a:schemeClr val="dk1"/>
                        </a:buClr>
                        <a:buSzPct val="25000"/>
                        <a:buNone/>
                      </a:pPr>
                      <a:r>
                        <a:rPr lang="en-US" sz="900" b="0" i="0" dirty="0">
                          <a:latin typeface="Helvetica Neue"/>
                          <a:cs typeface="Helvetica Neue"/>
                        </a:rPr>
                        <a:t>✔</a:t>
                      </a:r>
                    </a:p>
                  </a:txBody>
                  <a:tcPr marL="91450" marR="91450" marT="25725" marB="25725"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rtl="0">
                        <a:lnSpc>
                          <a:spcPct val="100000"/>
                        </a:lnSpc>
                        <a:spcBef>
                          <a:spcPts val="0"/>
                        </a:spcBef>
                        <a:spcAft>
                          <a:spcPts val="0"/>
                        </a:spcAft>
                        <a:buClr>
                          <a:schemeClr val="dk1"/>
                        </a:buClr>
                        <a:buSzPct val="25000"/>
                        <a:buNone/>
                      </a:pPr>
                      <a:r>
                        <a:rPr lang="en-US" sz="900" b="0" i="0" dirty="0">
                          <a:latin typeface="Helvetica Neue"/>
                          <a:cs typeface="Helvetica Neue"/>
                        </a:rPr>
                        <a:t>✔</a:t>
                      </a:r>
                    </a:p>
                  </a:txBody>
                  <a:tcPr marL="91450" marR="91450" marT="25725" marB="25725"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lvl="0" algn="ctr" rtl="0">
                        <a:spcBef>
                          <a:spcPts val="0"/>
                        </a:spcBef>
                        <a:buSzPct val="25000"/>
                        <a:buNone/>
                      </a:pPr>
                      <a:r>
                        <a:rPr lang="en-US" sz="900" b="0" i="0" dirty="0">
                          <a:latin typeface="Helvetica Neue"/>
                          <a:cs typeface="Helvetica Neue"/>
                        </a:rPr>
                        <a:t>✔</a:t>
                      </a:r>
                    </a:p>
                  </a:txBody>
                  <a:tcPr marL="91450" marR="91450" marT="25725" marB="25725" anchor="ctr">
                    <a:lnL w="12700" cap="flat" cmpd="sng" algn="ctr">
                      <a:solidFill>
                        <a:prstClr val="white"/>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r>
              <a:tr h="102915">
                <a:tc>
                  <a:txBody>
                    <a:bodyPr/>
                    <a:lstStyle/>
                    <a:p>
                      <a:pPr lvl="0" rtl="0">
                        <a:lnSpc>
                          <a:spcPct val="90000"/>
                        </a:lnSpc>
                        <a:spcBef>
                          <a:spcPts val="0"/>
                        </a:spcBef>
                        <a:buSzPct val="25000"/>
                        <a:buNone/>
                      </a:pPr>
                      <a:r>
                        <a:rPr lang="en-US" sz="900" b="0" i="0">
                          <a:latin typeface="Helvetica Neue"/>
                          <a:ea typeface="Roboto"/>
                          <a:cs typeface="Helvetica Neue"/>
                          <a:sym typeface="Roboto"/>
                        </a:rPr>
                        <a:t>Certified service packs</a:t>
                      </a:r>
                    </a:p>
                  </a:txBody>
                  <a:tcPr marL="91450" marR="91450" marT="25725" marB="25725" anchor="ctr">
                    <a:lnL w="12700" cap="flat" cmpd="sng" algn="ctr">
                      <a:no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rtl="0">
                        <a:lnSpc>
                          <a:spcPct val="100000"/>
                        </a:lnSpc>
                        <a:spcBef>
                          <a:spcPts val="0"/>
                        </a:spcBef>
                        <a:spcAft>
                          <a:spcPts val="0"/>
                        </a:spcAft>
                        <a:buClr>
                          <a:schemeClr val="dk1"/>
                        </a:buClr>
                        <a:buSzPct val="25000"/>
                        <a:buNone/>
                      </a:pPr>
                      <a:r>
                        <a:rPr lang="en-US" sz="900" b="0" i="0" dirty="0">
                          <a:latin typeface="Helvetica Neue"/>
                          <a:cs typeface="Helvetica Neue"/>
                        </a:rPr>
                        <a:t>✔</a:t>
                      </a:r>
                    </a:p>
                  </a:txBody>
                  <a:tcPr marL="91450" marR="91450" marT="25725" marB="25725"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rtl="0">
                        <a:lnSpc>
                          <a:spcPct val="100000"/>
                        </a:lnSpc>
                        <a:spcBef>
                          <a:spcPts val="0"/>
                        </a:spcBef>
                        <a:spcAft>
                          <a:spcPts val="0"/>
                        </a:spcAft>
                        <a:buClr>
                          <a:schemeClr val="dk1"/>
                        </a:buClr>
                        <a:buSzPct val="25000"/>
                        <a:buNone/>
                      </a:pPr>
                      <a:r>
                        <a:rPr lang="en-US" sz="900" b="0" i="0" dirty="0">
                          <a:latin typeface="Helvetica Neue"/>
                          <a:cs typeface="Helvetica Neue"/>
                        </a:rPr>
                        <a:t>✔</a:t>
                      </a:r>
                    </a:p>
                  </a:txBody>
                  <a:tcPr marL="91450" marR="91450" marT="25725" marB="25725"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lvl="0" algn="ctr" rtl="0">
                        <a:spcBef>
                          <a:spcPts val="0"/>
                        </a:spcBef>
                        <a:buSzPct val="25000"/>
                        <a:buNone/>
                      </a:pPr>
                      <a:r>
                        <a:rPr lang="en-US" sz="900" b="0" i="0" dirty="0">
                          <a:latin typeface="Helvetica Neue"/>
                          <a:cs typeface="Helvetica Neue"/>
                        </a:rPr>
                        <a:t>✔</a:t>
                      </a:r>
                    </a:p>
                  </a:txBody>
                  <a:tcPr marL="91450" marR="91450" marT="25725" marB="25725" anchor="ctr">
                    <a:lnL w="12700" cap="flat" cmpd="sng" algn="ctr">
                      <a:solidFill>
                        <a:prstClr val="white"/>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r>
              <a:tr h="102915">
                <a:tc>
                  <a:txBody>
                    <a:bodyPr/>
                    <a:lstStyle/>
                    <a:p>
                      <a:pPr lvl="0" rtl="0">
                        <a:lnSpc>
                          <a:spcPct val="90000"/>
                        </a:lnSpc>
                        <a:spcBef>
                          <a:spcPts val="0"/>
                        </a:spcBef>
                        <a:buSzPct val="25000"/>
                        <a:buNone/>
                      </a:pPr>
                      <a:r>
                        <a:rPr lang="en-US" sz="900" b="0" i="0" dirty="0">
                          <a:latin typeface="Helvetica Neue"/>
                          <a:ea typeface="Roboto"/>
                          <a:cs typeface="Helvetica Neue"/>
                          <a:sym typeface="Roboto"/>
                        </a:rPr>
                        <a:t>Hot </a:t>
                      </a:r>
                      <a:r>
                        <a:rPr lang="en-US" sz="900" b="0" i="0" dirty="0" smtClean="0">
                          <a:latin typeface="Helvetica Neue"/>
                          <a:ea typeface="Roboto"/>
                          <a:cs typeface="Helvetica Neue"/>
                          <a:sym typeface="Roboto"/>
                        </a:rPr>
                        <a:t>fixes and bug escalation</a:t>
                      </a:r>
                      <a:r>
                        <a:rPr lang="en-US" sz="900" b="0" i="0" baseline="0" dirty="0" smtClean="0">
                          <a:latin typeface="Helvetica Neue"/>
                          <a:ea typeface="Roboto"/>
                          <a:cs typeface="Helvetica Neue"/>
                          <a:sym typeface="Roboto"/>
                        </a:rPr>
                        <a:t> </a:t>
                      </a:r>
                      <a:endParaRPr lang="en-US" sz="900" b="0" i="0" dirty="0">
                        <a:latin typeface="Helvetica Neue"/>
                        <a:ea typeface="Roboto"/>
                        <a:cs typeface="Helvetica Neue"/>
                        <a:sym typeface="Roboto"/>
                      </a:endParaRPr>
                    </a:p>
                  </a:txBody>
                  <a:tcPr marL="91450" marR="91450" marT="25725" marB="25725" anchor="ctr">
                    <a:lnL w="12700" cap="flat" cmpd="sng" algn="ctr">
                      <a:no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rtl="0">
                        <a:lnSpc>
                          <a:spcPct val="100000"/>
                        </a:lnSpc>
                        <a:spcBef>
                          <a:spcPts val="0"/>
                        </a:spcBef>
                        <a:spcAft>
                          <a:spcPts val="0"/>
                        </a:spcAft>
                        <a:buClr>
                          <a:schemeClr val="dk1"/>
                        </a:buClr>
                        <a:buSzPct val="25000"/>
                        <a:buNone/>
                      </a:pPr>
                      <a:r>
                        <a:rPr lang="en-US" sz="900" b="0" i="0" dirty="0">
                          <a:latin typeface="Helvetica Neue"/>
                          <a:cs typeface="Helvetica Neue"/>
                        </a:rPr>
                        <a:t>✔</a:t>
                      </a:r>
                    </a:p>
                  </a:txBody>
                  <a:tcPr marL="91450" marR="91450" marT="25725" marB="25725"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rtl="0">
                        <a:lnSpc>
                          <a:spcPct val="100000"/>
                        </a:lnSpc>
                        <a:spcBef>
                          <a:spcPts val="0"/>
                        </a:spcBef>
                        <a:spcAft>
                          <a:spcPts val="0"/>
                        </a:spcAft>
                        <a:buClr>
                          <a:schemeClr val="dk1"/>
                        </a:buClr>
                        <a:buSzPct val="25000"/>
                        <a:buNone/>
                      </a:pPr>
                      <a:r>
                        <a:rPr lang="en-US" sz="900" b="0" i="0" dirty="0">
                          <a:latin typeface="Helvetica Neue"/>
                          <a:cs typeface="Helvetica Neue"/>
                        </a:rPr>
                        <a:t>✔</a:t>
                      </a:r>
                    </a:p>
                  </a:txBody>
                  <a:tcPr marL="91450" marR="91450" marT="25725" marB="25725"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lvl="0" algn="ctr" rtl="0">
                        <a:spcBef>
                          <a:spcPts val="0"/>
                        </a:spcBef>
                        <a:buSzPct val="25000"/>
                        <a:buNone/>
                      </a:pPr>
                      <a:r>
                        <a:rPr lang="en-US" sz="900" b="0" i="0" dirty="0">
                          <a:latin typeface="Helvetica Neue"/>
                          <a:cs typeface="Helvetica Neue"/>
                        </a:rPr>
                        <a:t>✔</a:t>
                      </a:r>
                    </a:p>
                  </a:txBody>
                  <a:tcPr marL="91450" marR="91450" marT="25725" marB="25725" anchor="ctr">
                    <a:lnL w="12700" cap="flat" cmpd="sng" algn="ctr">
                      <a:solidFill>
                        <a:prstClr val="white"/>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r>
              <a:tr h="102915">
                <a:tc>
                  <a:txBody>
                    <a:bodyPr/>
                    <a:lstStyle/>
                    <a:p>
                      <a:pPr lvl="0" rtl="0">
                        <a:lnSpc>
                          <a:spcPct val="90000"/>
                        </a:lnSpc>
                        <a:spcBef>
                          <a:spcPts val="0"/>
                        </a:spcBef>
                        <a:buSzPct val="25000"/>
                        <a:buNone/>
                      </a:pPr>
                      <a:r>
                        <a:rPr lang="en-US" sz="900" b="0" i="0" baseline="0" dirty="0" smtClean="0">
                          <a:latin typeface="Helvetica Neue"/>
                          <a:ea typeface="Roboto"/>
                          <a:cs typeface="Helvetica Neue"/>
                          <a:sym typeface="Roboto"/>
                        </a:rPr>
                        <a:t>Free software deployments for non-production environments</a:t>
                      </a:r>
                      <a:endParaRPr lang="en-US" sz="900" b="0" i="0" baseline="0" dirty="0">
                        <a:latin typeface="Helvetica Neue"/>
                        <a:ea typeface="Roboto"/>
                        <a:cs typeface="Helvetica Neue"/>
                        <a:sym typeface="Roboto"/>
                      </a:endParaRPr>
                    </a:p>
                  </a:txBody>
                  <a:tcPr marL="91450" marR="91450" marT="25725" marB="25725" anchor="ctr">
                    <a:lnL w="12700" cap="flat" cmpd="sng" algn="ctr">
                      <a:no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rtl="0">
                        <a:lnSpc>
                          <a:spcPct val="100000"/>
                        </a:lnSpc>
                        <a:spcBef>
                          <a:spcPts val="0"/>
                        </a:spcBef>
                        <a:spcAft>
                          <a:spcPts val="0"/>
                        </a:spcAft>
                        <a:buClr>
                          <a:schemeClr val="dk1"/>
                        </a:buClr>
                        <a:buSzPct val="25000"/>
                        <a:buNone/>
                      </a:pPr>
                      <a:r>
                        <a:rPr lang="en-US" sz="900" b="0" i="0" dirty="0">
                          <a:latin typeface="Helvetica Neue"/>
                          <a:cs typeface="Helvetica Neue"/>
                        </a:rPr>
                        <a:t>✔</a:t>
                      </a:r>
                    </a:p>
                  </a:txBody>
                  <a:tcPr marL="91450" marR="91450" marT="25725" marB="25725"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rtl="0">
                        <a:lnSpc>
                          <a:spcPct val="100000"/>
                        </a:lnSpc>
                        <a:spcBef>
                          <a:spcPts val="0"/>
                        </a:spcBef>
                        <a:spcAft>
                          <a:spcPts val="0"/>
                        </a:spcAft>
                        <a:buClr>
                          <a:schemeClr val="dk1"/>
                        </a:buClr>
                        <a:buSzPct val="25000"/>
                        <a:buNone/>
                      </a:pPr>
                      <a:r>
                        <a:rPr lang="en-US" sz="900" b="0" i="0" dirty="0">
                          <a:latin typeface="Helvetica Neue"/>
                          <a:cs typeface="Helvetica Neue"/>
                        </a:rPr>
                        <a:t>✔</a:t>
                      </a:r>
                    </a:p>
                  </a:txBody>
                  <a:tcPr marL="91450" marR="91450" marT="25725" marB="25725"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lvl="0" algn="ctr" rtl="0">
                        <a:spcBef>
                          <a:spcPts val="0"/>
                        </a:spcBef>
                        <a:buSzPct val="25000"/>
                        <a:buNone/>
                      </a:pPr>
                      <a:r>
                        <a:rPr lang="en-US" sz="900" b="0" i="0" dirty="0">
                          <a:latin typeface="Helvetica Neue"/>
                          <a:cs typeface="Helvetica Neue"/>
                        </a:rPr>
                        <a:t>✔</a:t>
                      </a:r>
                    </a:p>
                  </a:txBody>
                  <a:tcPr marL="91450" marR="91450" marT="25725" marB="25725" anchor="ctr">
                    <a:lnL w="12700" cap="flat" cmpd="sng" algn="ctr">
                      <a:solidFill>
                        <a:prstClr val="white"/>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solidFill>
                        <a:prstClr val="white"/>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r>
              <a:tr h="102915">
                <a:tc>
                  <a:txBody>
                    <a:bodyPr/>
                    <a:lstStyle/>
                    <a:p>
                      <a:pPr lvl="0" rtl="0">
                        <a:lnSpc>
                          <a:spcPct val="90000"/>
                        </a:lnSpc>
                        <a:spcBef>
                          <a:spcPts val="0"/>
                        </a:spcBef>
                        <a:buSzPct val="25000"/>
                        <a:buNone/>
                      </a:pPr>
                      <a:r>
                        <a:rPr lang="en-US" sz="900" b="0" i="0" dirty="0">
                          <a:latin typeface="Helvetica Neue"/>
                          <a:ea typeface="Roboto"/>
                          <a:cs typeface="Helvetica Neue"/>
                          <a:sym typeface="Roboto"/>
                        </a:rPr>
                        <a:t>Health checks/Performance</a:t>
                      </a:r>
                      <a:r>
                        <a:rPr lang="en-US" sz="900" b="0" i="0" baseline="0" dirty="0">
                          <a:latin typeface="Helvetica Neue"/>
                          <a:ea typeface="Roboto"/>
                          <a:cs typeface="Helvetica Neue"/>
                          <a:sym typeface="Roboto"/>
                        </a:rPr>
                        <a:t> reviews</a:t>
                      </a:r>
                    </a:p>
                  </a:txBody>
                  <a:tcPr marL="91450" marR="91450" marT="25725" marB="25725" anchor="ctr">
                    <a:lnL w="12700" cap="flat" cmpd="sng" algn="ctr">
                      <a:no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rtl="0">
                        <a:lnSpc>
                          <a:spcPct val="100000"/>
                        </a:lnSpc>
                        <a:spcBef>
                          <a:spcPts val="0"/>
                        </a:spcBef>
                        <a:spcAft>
                          <a:spcPts val="0"/>
                        </a:spcAft>
                        <a:buClr>
                          <a:schemeClr val="dk1"/>
                        </a:buClr>
                        <a:buSzPct val="25000"/>
                        <a:buNone/>
                      </a:pPr>
                      <a:r>
                        <a:rPr lang="en-US" sz="900" b="0" i="0" dirty="0">
                          <a:latin typeface="Helvetica Neue"/>
                          <a:cs typeface="Helvetica Neue"/>
                        </a:rPr>
                        <a:t>✔</a:t>
                      </a:r>
                    </a:p>
                  </a:txBody>
                  <a:tcPr marL="91450" marR="91450" marT="25725" marB="25725"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ctr" rtl="0">
                        <a:lnSpc>
                          <a:spcPct val="100000"/>
                        </a:lnSpc>
                        <a:spcBef>
                          <a:spcPts val="0"/>
                        </a:spcBef>
                        <a:spcAft>
                          <a:spcPts val="0"/>
                        </a:spcAft>
                        <a:buClr>
                          <a:schemeClr val="dk1"/>
                        </a:buClr>
                        <a:buSzPct val="25000"/>
                        <a:buNone/>
                      </a:pPr>
                      <a:r>
                        <a:rPr lang="en-US" sz="900" b="0" i="0" dirty="0">
                          <a:latin typeface="Helvetica Neue"/>
                          <a:cs typeface="Helvetica Neue"/>
                        </a:rPr>
                        <a:t>✔</a:t>
                      </a:r>
                    </a:p>
                  </a:txBody>
                  <a:tcPr marL="91450" marR="91450" marT="25725" marB="25725"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lvl="0" algn="ctr" rtl="0">
                        <a:spcBef>
                          <a:spcPts val="0"/>
                        </a:spcBef>
                        <a:buSzPct val="25000"/>
                        <a:buNone/>
                      </a:pPr>
                      <a:r>
                        <a:rPr lang="en-US" sz="900" b="0" i="0" dirty="0">
                          <a:latin typeface="Helvetica Neue"/>
                          <a:cs typeface="Helvetica Neue"/>
                        </a:rPr>
                        <a:t>✔</a:t>
                      </a:r>
                    </a:p>
                  </a:txBody>
                  <a:tcPr marL="91450" marR="91450" marT="25725" marB="25725" anchor="ctr">
                    <a:lnL w="12700" cap="flat" cmpd="sng" algn="ctr">
                      <a:solidFill>
                        <a:prstClr val="white"/>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prstClr val="white"/>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r>
            </a:tbl>
          </a:graphicData>
        </a:graphic>
      </p:graphicFrame>
      <p:sp>
        <p:nvSpPr>
          <p:cNvPr id="2" name="Rectangle 1"/>
          <p:cNvSpPr>
            <a:spLocks noChangeAspect="1"/>
          </p:cNvSpPr>
          <p:nvPr/>
        </p:nvSpPr>
        <p:spPr>
          <a:xfrm>
            <a:off x="395536" y="4718227"/>
            <a:ext cx="160802" cy="156798"/>
          </a:xfrm>
          <a:prstGeom prst="rect">
            <a:avLst/>
          </a:prstGeom>
          <a:solidFill>
            <a:srgbClr val="FFE9AB"/>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sz="1800" kern="1200">
              <a:solidFill>
                <a:srgbClr val="FFFFFF"/>
              </a:solidFill>
              <a:latin typeface="Arial"/>
            </a:endParaRPr>
          </a:p>
        </p:txBody>
      </p:sp>
      <p:sp>
        <p:nvSpPr>
          <p:cNvPr id="4" name="TextBox 3"/>
          <p:cNvSpPr txBox="1"/>
          <p:nvPr/>
        </p:nvSpPr>
        <p:spPr>
          <a:xfrm>
            <a:off x="510999" y="4658127"/>
            <a:ext cx="461715" cy="261610"/>
          </a:xfrm>
          <a:prstGeom prst="rect">
            <a:avLst/>
          </a:prstGeom>
          <a:noFill/>
          <a:ln>
            <a:noFill/>
          </a:ln>
        </p:spPr>
        <p:txBody>
          <a:bodyPr wrap="none" rtlCol="0">
            <a:spAutoFit/>
          </a:bodyPr>
          <a:lstStyle/>
          <a:p>
            <a:pPr defTabSz="457200"/>
            <a:r>
              <a:rPr lang="en-US" sz="1100" kern="1200" dirty="0" smtClean="0">
                <a:latin typeface="Helvetica Neue Light"/>
                <a:cs typeface="Helvetica Neue Light"/>
              </a:rPr>
              <a:t>New</a:t>
            </a:r>
            <a:endParaRPr lang="en-US" sz="1100" kern="1200" dirty="0">
              <a:latin typeface="Helvetica Neue Light"/>
              <a:cs typeface="Helvetica Neue Light"/>
            </a:endParaRPr>
          </a:p>
        </p:txBody>
      </p:sp>
      <p:sp>
        <p:nvSpPr>
          <p:cNvPr id="5" name="Rectangle 4"/>
          <p:cNvSpPr>
            <a:spLocks noChangeAspect="1"/>
          </p:cNvSpPr>
          <p:nvPr/>
        </p:nvSpPr>
        <p:spPr>
          <a:xfrm>
            <a:off x="1061719" y="4718227"/>
            <a:ext cx="160802" cy="156798"/>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1800" kern="1200">
              <a:solidFill>
                <a:srgbClr val="FFFFFF"/>
              </a:solidFill>
              <a:latin typeface="Arial"/>
            </a:endParaRPr>
          </a:p>
        </p:txBody>
      </p:sp>
      <p:sp>
        <p:nvSpPr>
          <p:cNvPr id="6" name="TextBox 5"/>
          <p:cNvSpPr txBox="1"/>
          <p:nvPr/>
        </p:nvSpPr>
        <p:spPr>
          <a:xfrm>
            <a:off x="1177182" y="4658127"/>
            <a:ext cx="796170" cy="261610"/>
          </a:xfrm>
          <a:prstGeom prst="rect">
            <a:avLst/>
          </a:prstGeom>
          <a:noFill/>
        </p:spPr>
        <p:txBody>
          <a:bodyPr wrap="none" rtlCol="0">
            <a:spAutoFit/>
          </a:bodyPr>
          <a:lstStyle/>
          <a:p>
            <a:pPr defTabSz="457200"/>
            <a:r>
              <a:rPr lang="en-US" sz="1100" kern="1200" dirty="0" smtClean="0">
                <a:latin typeface="Helvetica Neue Light"/>
                <a:cs typeface="Helvetica Neue Light"/>
              </a:rPr>
              <a:t>Enhanced</a:t>
            </a:r>
            <a:endParaRPr lang="en-US" sz="1100" kern="1200" dirty="0">
              <a:latin typeface="Helvetica Neue Light"/>
              <a:cs typeface="Helvetica Neue Light"/>
            </a:endParaRPr>
          </a:p>
        </p:txBody>
      </p:sp>
      <p:sp>
        <p:nvSpPr>
          <p:cNvPr id="7" name="Title 2"/>
          <p:cNvSpPr>
            <a:spLocks noGrp="1"/>
          </p:cNvSpPr>
          <p:nvPr>
            <p:ph type="title"/>
          </p:nvPr>
        </p:nvSpPr>
        <p:spPr>
          <a:xfrm>
            <a:off x="251520" y="58316"/>
            <a:ext cx="8229600" cy="857250"/>
          </a:xfrm>
        </p:spPr>
        <p:txBody>
          <a:bodyPr>
            <a:normAutofit/>
          </a:bodyPr>
          <a:lstStyle/>
          <a:p>
            <a:r>
              <a:rPr lang="en-US" sz="2400" dirty="0" smtClean="0"/>
              <a:t>Subscriptions Overview</a:t>
            </a:r>
            <a:endParaRPr lang="en-US" sz="2400" dirty="0"/>
          </a:p>
        </p:txBody>
      </p:sp>
      <p:sp>
        <p:nvSpPr>
          <p:cNvPr id="9" name="Shape 105"/>
          <p:cNvSpPr txBox="1"/>
          <p:nvPr/>
        </p:nvSpPr>
        <p:spPr>
          <a:xfrm>
            <a:off x="457200" y="4837112"/>
            <a:ext cx="1593849" cy="273049"/>
          </a:xfrm>
          <a:prstGeom prst="rect">
            <a:avLst/>
          </a:prstGeom>
          <a:no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BFBFBF"/>
              </a:buClr>
              <a:buSzPct val="25000"/>
              <a:buFont typeface="Arial"/>
              <a:buNone/>
            </a:pPr>
            <a:r>
              <a:rPr lang="en-US" sz="600" b="0" i="0" u="none" strike="noStrike" cap="none" dirty="0">
                <a:solidFill>
                  <a:srgbClr val="BFBFBF"/>
                </a:solidFill>
                <a:latin typeface="Arial"/>
                <a:ea typeface="Arial"/>
                <a:cs typeface="Arial"/>
                <a:sym typeface="Arial"/>
              </a:rPr>
              <a:t>© DataStax, All Rights Reserved.</a:t>
            </a:r>
          </a:p>
        </p:txBody>
      </p:sp>
    </p:spTree>
    <p:extLst>
      <p:ext uri="{BB962C8B-B14F-4D97-AF65-F5344CB8AC3E}">
        <p14:creationId xmlns:p14="http://schemas.microsoft.com/office/powerpoint/2010/main" val="598486695"/>
      </p:ext>
    </p:extLst>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0" y="2074540"/>
            <a:ext cx="9144000" cy="857250"/>
          </a:xfrm>
        </p:spPr>
        <p:txBody>
          <a:bodyPr>
            <a:normAutofit/>
          </a:bodyPr>
          <a:lstStyle/>
          <a:p>
            <a:r>
              <a:rPr lang="en-US" dirty="0" smtClean="0">
                <a:latin typeface="HelveticaNeueLT Std Lt" pitchFamily="34" charset="0"/>
              </a:rPr>
              <a:t>Challenge Accepted</a:t>
            </a:r>
            <a:endParaRPr lang="en-US" dirty="0">
              <a:latin typeface="HelveticaNeueLT Std Lt" pitchFamily="34" charset="0"/>
            </a:endParaRPr>
          </a:p>
        </p:txBody>
      </p:sp>
    </p:spTree>
    <p:extLst>
      <p:ext uri="{BB962C8B-B14F-4D97-AF65-F5344CB8AC3E}">
        <p14:creationId xmlns:p14="http://schemas.microsoft.com/office/powerpoint/2010/main" val="778002471"/>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180528" y="3291834"/>
            <a:ext cx="8963472" cy="1200321"/>
          </a:xfrm>
          <a:prstGeom prst="rect">
            <a:avLst/>
          </a:prstGeom>
        </p:spPr>
        <p:txBody>
          <a:bodyPr wrap="square" lIns="91432" tIns="45716" rIns="91432" bIns="45716">
            <a:spAutoFit/>
          </a:bodyPr>
          <a:lstStyle/>
          <a:p>
            <a:pPr marL="285750" indent="-285750">
              <a:buFont typeface="Arial"/>
              <a:buChar char="•"/>
            </a:pPr>
            <a:r>
              <a:rPr lang="en-US" dirty="0" smtClean="0">
                <a:solidFill>
                  <a:schemeClr val="tx1">
                    <a:lumMod val="75000"/>
                    <a:lumOff val="25000"/>
                  </a:schemeClr>
                </a:solidFill>
                <a:latin typeface="Helvetica Neue Light"/>
                <a:cs typeface="Helvetica Neue Light"/>
              </a:rPr>
              <a:t>Six billion writes; 5 billion reads per day on DSE </a:t>
            </a:r>
          </a:p>
          <a:p>
            <a:pPr marL="285750" indent="-285750">
              <a:buFont typeface="Arial"/>
              <a:buChar char="•"/>
            </a:pPr>
            <a:r>
              <a:rPr lang="en-US" dirty="0" smtClean="0">
                <a:solidFill>
                  <a:schemeClr val="tx1">
                    <a:lumMod val="75000"/>
                    <a:lumOff val="25000"/>
                  </a:schemeClr>
                </a:solidFill>
                <a:latin typeface="Helvetica Neue Light"/>
                <a:cs typeface="Helvetica Neue Light"/>
              </a:rPr>
              <a:t>100’s of TB’s of operational data on DSE</a:t>
            </a:r>
          </a:p>
          <a:p>
            <a:pPr marL="285750" indent="-285750">
              <a:buFont typeface="Arial"/>
              <a:buChar char="•"/>
            </a:pPr>
            <a:r>
              <a:rPr lang="en-US" dirty="0" smtClean="0">
                <a:solidFill>
                  <a:schemeClr val="tx1">
                    <a:lumMod val="75000"/>
                    <a:lumOff val="25000"/>
                  </a:schemeClr>
                </a:solidFill>
                <a:latin typeface="Helvetica Neue Light"/>
                <a:cs typeface="Helvetica Neue Light"/>
              </a:rPr>
              <a:t>Multi-data center</a:t>
            </a:r>
          </a:p>
          <a:p>
            <a:pPr marL="285750" indent="-285750">
              <a:buFont typeface="Arial"/>
              <a:buChar char="•"/>
            </a:pPr>
            <a:r>
              <a:rPr lang="en-US" dirty="0" smtClean="0">
                <a:solidFill>
                  <a:schemeClr val="tx1">
                    <a:lumMod val="75000"/>
                    <a:lumOff val="25000"/>
                  </a:schemeClr>
                </a:solidFill>
                <a:latin typeface="Helvetica Neue Light"/>
                <a:cs typeface="Helvetica Neue Light"/>
              </a:rPr>
              <a:t>One app utilizes a 40TB operational table</a:t>
            </a:r>
            <a:endParaRPr lang="en-US" dirty="0">
              <a:solidFill>
                <a:schemeClr val="tx1">
                  <a:lumMod val="75000"/>
                  <a:lumOff val="25000"/>
                </a:schemeClr>
              </a:solidFill>
              <a:latin typeface="Helvetica Neue Light"/>
              <a:cs typeface="Helvetica Neue Light"/>
            </a:endParaRPr>
          </a:p>
        </p:txBody>
      </p:sp>
      <p:pic>
        <p:nvPicPr>
          <p:cNvPr id="15" name="Picture 14" descr="ebay banne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0534"/>
            <a:ext cx="9144000" cy="3061879"/>
          </a:xfrm>
          <a:prstGeom prst="rect">
            <a:avLst/>
          </a:prstGeom>
        </p:spPr>
      </p:pic>
      <p:sp>
        <p:nvSpPr>
          <p:cNvPr id="4" name="Shape 105"/>
          <p:cNvSpPr txBox="1"/>
          <p:nvPr/>
        </p:nvSpPr>
        <p:spPr>
          <a:xfrm>
            <a:off x="457200" y="4837112"/>
            <a:ext cx="1593849" cy="273049"/>
          </a:xfrm>
          <a:prstGeom prst="rect">
            <a:avLst/>
          </a:prstGeom>
          <a:no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BFBFBF"/>
              </a:buClr>
              <a:buSzPct val="25000"/>
              <a:buFont typeface="Arial"/>
              <a:buNone/>
            </a:pPr>
            <a:r>
              <a:rPr lang="en-US" sz="600" b="0" i="0" u="none" strike="noStrike" cap="none" dirty="0">
                <a:solidFill>
                  <a:srgbClr val="BFBFBF"/>
                </a:solidFill>
                <a:latin typeface="Arial"/>
                <a:ea typeface="Arial"/>
                <a:cs typeface="Arial"/>
                <a:sym typeface="Arial"/>
              </a:rPr>
              <a:t>© DataStax, All Rights Reserved.</a:t>
            </a:r>
          </a:p>
        </p:txBody>
      </p:sp>
    </p:spTree>
    <p:extLst>
      <p:ext uri="{BB962C8B-B14F-4D97-AF65-F5344CB8AC3E}">
        <p14:creationId xmlns:p14="http://schemas.microsoft.com/office/powerpoint/2010/main" val="839423042"/>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179512" y="3075806"/>
            <a:ext cx="8830813" cy="1600438"/>
          </a:xfrm>
          <a:prstGeom prst="rect">
            <a:avLst/>
          </a:prstGeom>
        </p:spPr>
        <p:txBody>
          <a:bodyPr wrap="square" lIns="91432" tIns="45716" rIns="91432" bIns="45716">
            <a:spAutoFit/>
          </a:bodyPr>
          <a:lstStyle/>
          <a:p>
            <a:r>
              <a:rPr lang="en-US" sz="1400" dirty="0">
                <a:solidFill>
                  <a:schemeClr val="tx1">
                    <a:lumMod val="75000"/>
                    <a:lumOff val="25000"/>
                  </a:schemeClr>
                </a:solidFill>
                <a:latin typeface="Helvetica Neue Light"/>
                <a:cs typeface="Helvetica Neue Light"/>
              </a:rPr>
              <a:t>“We started with Postgres on Heroku. However, we hit issues early on because we would, for example, add a million new users with each new app, and no matter how much we’d tune Postgres, it simply couldn’t scale to the level we needed. To be honest, it was quite a nightmare.</a:t>
            </a:r>
          </a:p>
          <a:p>
            <a:endParaRPr lang="en-US" sz="1400" dirty="0">
              <a:solidFill>
                <a:schemeClr val="tx1">
                  <a:lumMod val="75000"/>
                  <a:lumOff val="25000"/>
                </a:schemeClr>
              </a:solidFill>
              <a:latin typeface="Helvetica Neue Light"/>
              <a:cs typeface="Helvetica Neue Light"/>
            </a:endParaRPr>
          </a:p>
          <a:p>
            <a:r>
              <a:rPr lang="en-US" sz="1400" dirty="0">
                <a:solidFill>
                  <a:schemeClr val="tx1">
                    <a:lumMod val="75000"/>
                    <a:lumOff val="25000"/>
                  </a:schemeClr>
                </a:solidFill>
                <a:latin typeface="Helvetica Neue Light"/>
                <a:cs typeface="Helvetica Neue Light"/>
              </a:rPr>
              <a:t>With our solution</a:t>
            </a:r>
            <a:r>
              <a:rPr lang="en-US" sz="1400" b="1" dirty="0">
                <a:solidFill>
                  <a:schemeClr val="tx1">
                    <a:lumMod val="75000"/>
                    <a:lumOff val="25000"/>
                  </a:schemeClr>
                </a:solidFill>
                <a:latin typeface="Helvetica Neue Light"/>
                <a:cs typeface="Helvetica Neue Light"/>
              </a:rPr>
              <a:t>, adding a new app can mean adding two million more users in the next hour,</a:t>
            </a:r>
            <a:r>
              <a:rPr lang="en-US" sz="1400" dirty="0">
                <a:solidFill>
                  <a:schemeClr val="tx1">
                    <a:lumMod val="75000"/>
                    <a:lumOff val="25000"/>
                  </a:schemeClr>
                </a:solidFill>
                <a:latin typeface="Helvetica Neue Light"/>
                <a:cs typeface="Helvetica Neue Light"/>
              </a:rPr>
              <a:t> and we realized an RDBMS was simply not going to work for us. We had no way of being able to predict and ensure the performance we needed.” – </a:t>
            </a:r>
            <a:r>
              <a:rPr lang="en-US" sz="1400" dirty="0" smtClean="0">
                <a:solidFill>
                  <a:schemeClr val="tx1">
                    <a:lumMod val="75000"/>
                    <a:lumOff val="25000"/>
                  </a:schemeClr>
                </a:solidFill>
                <a:latin typeface="Helvetica Neue Light"/>
                <a:cs typeface="Helvetica Neue Light"/>
              </a:rPr>
              <a:t>Ratnam Tatavarty</a:t>
            </a:r>
            <a:r>
              <a:rPr lang="en-US" sz="1400" dirty="0">
                <a:solidFill>
                  <a:schemeClr val="tx1">
                    <a:lumMod val="75000"/>
                    <a:lumOff val="25000"/>
                  </a:schemeClr>
                </a:solidFill>
                <a:latin typeface="Helvetica Neue Light"/>
                <a:cs typeface="Helvetica Neue Light"/>
              </a:rPr>
              <a:t>, CTO. </a:t>
            </a:r>
          </a:p>
        </p:txBody>
      </p:sp>
      <p:pic>
        <p:nvPicPr>
          <p:cNvPr id="2" name="Picture 1" descr="context360 websit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7577"/>
            <a:ext cx="9144000" cy="2916863"/>
          </a:xfrm>
          <a:prstGeom prst="rect">
            <a:avLst/>
          </a:prstGeom>
        </p:spPr>
      </p:pic>
      <p:sp>
        <p:nvSpPr>
          <p:cNvPr id="4" name="Shape 105"/>
          <p:cNvSpPr txBox="1"/>
          <p:nvPr/>
        </p:nvSpPr>
        <p:spPr>
          <a:xfrm>
            <a:off x="457200" y="4837112"/>
            <a:ext cx="1593849" cy="273049"/>
          </a:xfrm>
          <a:prstGeom prst="rect">
            <a:avLst/>
          </a:prstGeom>
          <a:no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BFBFBF"/>
              </a:buClr>
              <a:buSzPct val="25000"/>
              <a:buFont typeface="Arial"/>
              <a:buNone/>
            </a:pPr>
            <a:r>
              <a:rPr lang="en-US" sz="600" b="0" i="0" u="none" strike="noStrike" cap="none" dirty="0">
                <a:solidFill>
                  <a:srgbClr val="BFBFBF"/>
                </a:solidFill>
                <a:latin typeface="Arial"/>
                <a:ea typeface="Arial"/>
                <a:cs typeface="Arial"/>
                <a:sym typeface="Arial"/>
              </a:rPr>
              <a:t>© DataStax, All Rights Reserved.</a:t>
            </a:r>
          </a:p>
        </p:txBody>
      </p:sp>
    </p:spTree>
    <p:extLst>
      <p:ext uri="{BB962C8B-B14F-4D97-AF65-F5344CB8AC3E}">
        <p14:creationId xmlns:p14="http://schemas.microsoft.com/office/powerpoint/2010/main" val="3118367088"/>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0" y="0"/>
            <a:ext cx="9144000" cy="17335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srgbClr val="FFFFFF"/>
              </a:solidFill>
              <a:latin typeface="Times New Roman" charset="0"/>
              <a:ea typeface="ＭＳ Ｐゴシック" charset="0"/>
              <a:cs typeface="ＭＳ Ｐゴシック" charset="0"/>
            </a:endParaRPr>
          </a:p>
        </p:txBody>
      </p:sp>
      <p:sp>
        <p:nvSpPr>
          <p:cNvPr id="87042" name="Slide Number Placeholder 2"/>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ＭＳ Ｐゴシック" charset="0"/>
                <a:cs typeface="ＭＳ Ｐゴシック" charset="0"/>
              </a:defRPr>
            </a:lvl1pPr>
            <a:lvl2pPr marL="742950" indent="-285750">
              <a:defRPr sz="2400">
                <a:solidFill>
                  <a:schemeClr val="tx1"/>
                </a:solidFill>
                <a:latin typeface="Times New Roman" charset="0"/>
                <a:ea typeface="ＭＳ Ｐゴシック" charset="0"/>
              </a:defRPr>
            </a:lvl2pPr>
            <a:lvl3pPr marL="1143000" indent="-228600">
              <a:defRPr sz="2400">
                <a:solidFill>
                  <a:schemeClr val="tx1"/>
                </a:solidFill>
                <a:latin typeface="Times New Roman" charset="0"/>
                <a:ea typeface="ＭＳ Ｐゴシック" charset="0"/>
              </a:defRPr>
            </a:lvl3pPr>
            <a:lvl4pPr marL="1600200" indent="-228600">
              <a:defRPr sz="2400">
                <a:solidFill>
                  <a:schemeClr val="tx1"/>
                </a:solidFill>
                <a:latin typeface="Times New Roman" charset="0"/>
                <a:ea typeface="ＭＳ Ｐゴシック" charset="0"/>
              </a:defRPr>
            </a:lvl4pPr>
            <a:lvl5pPr marL="2057400" indent="-22860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fld id="{D92E8CA4-0DAB-DC47-BBD8-7B1C9B16D713}" type="slidenum">
              <a:rPr lang="en-US" sz="600">
                <a:solidFill>
                  <a:srgbClr val="BFBFBF"/>
                </a:solidFill>
                <a:latin typeface="Arial" charset="0"/>
                <a:cs typeface="Arial" charset="0"/>
              </a:rPr>
              <a:pPr/>
              <a:t>47</a:t>
            </a:fld>
            <a:endParaRPr lang="en-US" sz="600">
              <a:solidFill>
                <a:srgbClr val="BFBFBF"/>
              </a:solidFill>
              <a:latin typeface="Arial" charset="0"/>
              <a:cs typeface="Arial" charset="0"/>
            </a:endParaRPr>
          </a:p>
        </p:txBody>
      </p:sp>
      <p:sp>
        <p:nvSpPr>
          <p:cNvPr id="87043" name="Footer Placeholder 3"/>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ＭＳ Ｐゴシック" charset="0"/>
                <a:cs typeface="ＭＳ Ｐゴシック" charset="0"/>
              </a:defRPr>
            </a:lvl1pPr>
            <a:lvl2pPr marL="742950" indent="-285750">
              <a:defRPr sz="2400">
                <a:solidFill>
                  <a:schemeClr val="tx1"/>
                </a:solidFill>
                <a:latin typeface="Times New Roman" charset="0"/>
                <a:ea typeface="ＭＳ Ｐゴシック" charset="0"/>
              </a:defRPr>
            </a:lvl2pPr>
            <a:lvl3pPr marL="1143000" indent="-228600">
              <a:defRPr sz="2400">
                <a:solidFill>
                  <a:schemeClr val="tx1"/>
                </a:solidFill>
                <a:latin typeface="Times New Roman" charset="0"/>
                <a:ea typeface="ＭＳ Ｐゴシック" charset="0"/>
              </a:defRPr>
            </a:lvl3pPr>
            <a:lvl4pPr marL="1600200" indent="-228600">
              <a:defRPr sz="2400">
                <a:solidFill>
                  <a:schemeClr val="tx1"/>
                </a:solidFill>
                <a:latin typeface="Times New Roman" charset="0"/>
                <a:ea typeface="ＭＳ Ｐゴシック" charset="0"/>
              </a:defRPr>
            </a:lvl4pPr>
            <a:lvl5pPr marL="2057400" indent="-22860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r>
              <a:rPr lang="en-US" sz="600" dirty="0">
                <a:solidFill>
                  <a:srgbClr val="BFBFBF"/>
                </a:solidFill>
                <a:latin typeface="Arial" charset="0"/>
                <a:cs typeface="Arial" charset="0"/>
              </a:rPr>
              <a:t>© DataStax, All Rights Reserved.</a:t>
            </a:r>
          </a:p>
        </p:txBody>
      </p:sp>
      <p:sp>
        <p:nvSpPr>
          <p:cNvPr id="87044" name="Content Placeholder 2"/>
          <p:cNvSpPr txBox="1">
            <a:spLocks/>
          </p:cNvSpPr>
          <p:nvPr/>
        </p:nvSpPr>
        <p:spPr bwMode="auto">
          <a:xfrm>
            <a:off x="457200" y="2065338"/>
            <a:ext cx="5665788" cy="2246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marL="285750" indent="-285750">
              <a:defRPr sz="2400">
                <a:solidFill>
                  <a:schemeClr val="tx1"/>
                </a:solidFill>
                <a:latin typeface="Times New Roman" charset="0"/>
                <a:ea typeface="ＭＳ Ｐゴシック" charset="0"/>
                <a:cs typeface="ＭＳ Ｐゴシック" charset="0"/>
              </a:defRPr>
            </a:lvl1pPr>
            <a:lvl2pPr marL="742950" indent="-285750">
              <a:defRPr sz="2400">
                <a:solidFill>
                  <a:schemeClr val="tx1"/>
                </a:solidFill>
                <a:latin typeface="Times New Roman" charset="0"/>
                <a:ea typeface="ＭＳ Ｐゴシック" charset="0"/>
              </a:defRPr>
            </a:lvl2pPr>
            <a:lvl3pPr marL="1143000" indent="-228600">
              <a:defRPr sz="2400">
                <a:solidFill>
                  <a:schemeClr val="tx1"/>
                </a:solidFill>
                <a:latin typeface="Times New Roman" charset="0"/>
                <a:ea typeface="ＭＳ Ｐゴシック" charset="0"/>
              </a:defRPr>
            </a:lvl3pPr>
            <a:lvl4pPr marL="1600200" indent="-228600">
              <a:defRPr sz="2400">
                <a:solidFill>
                  <a:schemeClr val="tx1"/>
                </a:solidFill>
                <a:latin typeface="Times New Roman" charset="0"/>
                <a:ea typeface="ＭＳ Ｐゴシック" charset="0"/>
              </a:defRPr>
            </a:lvl4pPr>
            <a:lvl5pPr marL="2057400" indent="-22860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pPr>
              <a:lnSpc>
                <a:spcPct val="150000"/>
              </a:lnSpc>
              <a:buFont typeface="Arial" charset="0"/>
              <a:buChar char="•"/>
            </a:pPr>
            <a:r>
              <a:rPr lang="en-US" sz="1800" dirty="0">
                <a:latin typeface="Arial" charset="0"/>
                <a:cs typeface="Arial" charset="0"/>
              </a:rPr>
              <a:t>850,000 customers get the My Energy Report. </a:t>
            </a:r>
          </a:p>
          <a:p>
            <a:pPr>
              <a:spcBef>
                <a:spcPts val="600"/>
              </a:spcBef>
              <a:spcAft>
                <a:spcPts val="600"/>
              </a:spcAft>
              <a:buFont typeface="Arial" charset="0"/>
              <a:buChar char="•"/>
            </a:pPr>
            <a:r>
              <a:rPr lang="en-US" sz="1800" dirty="0">
                <a:latin typeface="Arial" charset="0"/>
                <a:cs typeface="Arial" charset="0"/>
              </a:rPr>
              <a:t>2 million+ smart meters deployed, 200k connected</a:t>
            </a:r>
            <a:br>
              <a:rPr lang="en-US" sz="1800" dirty="0">
                <a:latin typeface="Arial" charset="0"/>
                <a:cs typeface="Arial" charset="0"/>
              </a:rPr>
            </a:br>
            <a:r>
              <a:rPr lang="en-US" sz="1800" dirty="0">
                <a:latin typeface="Arial" charset="0"/>
                <a:cs typeface="Arial" charset="0"/>
              </a:rPr>
              <a:t>thermostats across 11 million </a:t>
            </a:r>
            <a:r>
              <a:rPr lang="en-US" sz="1800" dirty="0" smtClean="0">
                <a:latin typeface="Arial" charset="0"/>
                <a:cs typeface="Arial" charset="0"/>
              </a:rPr>
              <a:t>customers.</a:t>
            </a:r>
            <a:endParaRPr lang="en-US" sz="1800" dirty="0">
              <a:latin typeface="Arial" charset="0"/>
              <a:cs typeface="Arial" charset="0"/>
            </a:endParaRPr>
          </a:p>
          <a:p>
            <a:pPr>
              <a:spcBef>
                <a:spcPts val="600"/>
              </a:spcBef>
              <a:spcAft>
                <a:spcPts val="600"/>
              </a:spcAft>
              <a:buFont typeface="Arial" charset="0"/>
              <a:buChar char="•"/>
            </a:pPr>
            <a:r>
              <a:rPr lang="en-US" sz="1800" dirty="0">
                <a:latin typeface="Arial" charset="0"/>
                <a:cs typeface="Arial" charset="0"/>
              </a:rPr>
              <a:t>Electricity reading every 10 seconds, gas reading every 30 </a:t>
            </a:r>
            <a:r>
              <a:rPr lang="en-US" sz="1800" dirty="0" smtClean="0">
                <a:latin typeface="Arial" charset="0"/>
                <a:cs typeface="Arial" charset="0"/>
              </a:rPr>
              <a:t>minutes.</a:t>
            </a:r>
            <a:endParaRPr lang="en-US" sz="1800" dirty="0">
              <a:latin typeface="Arial" charset="0"/>
              <a:cs typeface="Arial" charset="0"/>
            </a:endParaRPr>
          </a:p>
          <a:p>
            <a:pPr>
              <a:lnSpc>
                <a:spcPct val="150000"/>
              </a:lnSpc>
              <a:buFont typeface="Arial" charset="0"/>
              <a:buChar char="•"/>
            </a:pPr>
            <a:r>
              <a:rPr lang="en-US" sz="1800" dirty="0">
                <a:latin typeface="Arial" charset="0"/>
                <a:cs typeface="Arial" charset="0"/>
              </a:rPr>
              <a:t>30 thousand messages per </a:t>
            </a:r>
            <a:r>
              <a:rPr lang="en-US" sz="1800" dirty="0" smtClean="0">
                <a:latin typeface="Arial" charset="0"/>
                <a:cs typeface="Arial" charset="0"/>
              </a:rPr>
              <a:t>second.</a:t>
            </a:r>
            <a:endParaRPr lang="en-US" sz="1800" dirty="0">
              <a:latin typeface="Arial" charset="0"/>
              <a:cs typeface="Arial" charset="0"/>
            </a:endParaRPr>
          </a:p>
        </p:txBody>
      </p:sp>
      <p:pic>
        <p:nvPicPr>
          <p:cNvPr id="87045"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2667000" cy="166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7046" name="Picture 6"/>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799263" y="9525"/>
            <a:ext cx="2344737" cy="1114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7047" name="Picture 16"/>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781800" y="941388"/>
            <a:ext cx="2362200" cy="79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7048" name="Picture 17"/>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495550" y="0"/>
            <a:ext cx="2381250" cy="173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7049" name="Picture 3"/>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4800600" y="204788"/>
            <a:ext cx="1963738" cy="134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7050" name="Picture 2"/>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6351588" y="1989138"/>
            <a:ext cx="2620962" cy="1022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7051" name="Shape 61"/>
          <p:cNvSpPr>
            <a:spLocks noChangeArrowheads="1"/>
          </p:cNvSpPr>
          <p:nvPr/>
        </p:nvSpPr>
        <p:spPr bwMode="auto">
          <a:xfrm>
            <a:off x="6629400" y="3195638"/>
            <a:ext cx="2065338"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lstStyle/>
          <a:p>
            <a:pPr>
              <a:lnSpc>
                <a:spcPct val="110000"/>
              </a:lnSpc>
              <a:buSzPct val="25000"/>
            </a:pPr>
            <a:r>
              <a:rPr lang="en-US" sz="800" dirty="0">
                <a:solidFill>
                  <a:srgbClr val="7F7F7F"/>
                </a:solidFill>
                <a:latin typeface="Helvetica Neue" charset="0"/>
                <a:cs typeface="Arial" charset="0"/>
                <a:sym typeface="Helvetica Neue" charset="0"/>
              </a:rPr>
              <a:t>Use Cases: Internet of Things, Messaging, Transactions, Authentication</a:t>
            </a:r>
          </a:p>
        </p:txBody>
      </p:sp>
    </p:spTree>
    <p:extLst>
      <p:ext uri="{BB962C8B-B14F-4D97-AF65-F5344CB8AC3E}">
        <p14:creationId xmlns:p14="http://schemas.microsoft.com/office/powerpoint/2010/main" val="3652857328"/>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0" y="2074540"/>
            <a:ext cx="9144000" cy="857250"/>
          </a:xfrm>
        </p:spPr>
        <p:txBody>
          <a:bodyPr>
            <a:normAutofit/>
          </a:bodyPr>
          <a:lstStyle/>
          <a:p>
            <a:r>
              <a:rPr lang="en-US" dirty="0" smtClean="0">
                <a:latin typeface="HelveticaNeueLT Std Lt" pitchFamily="34" charset="0"/>
              </a:rPr>
              <a:t>Conclusions</a:t>
            </a:r>
            <a:endParaRPr lang="en-US" dirty="0">
              <a:latin typeface="HelveticaNeueLT Std Lt" pitchFamily="34" charset="0"/>
            </a:endParaRPr>
          </a:p>
        </p:txBody>
      </p:sp>
    </p:spTree>
    <p:extLst>
      <p:ext uri="{BB962C8B-B14F-4D97-AF65-F5344CB8AC3E}">
        <p14:creationId xmlns:p14="http://schemas.microsoft.com/office/powerpoint/2010/main" val="2282195631"/>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1377" name="Picture 11"/>
          <p:cNvPicPr>
            <a:picLocks noChangeAspect="1"/>
          </p:cNvPicPr>
          <p:nvPr/>
        </p:nvPicPr>
        <p:blipFill>
          <a:blip r:embed="rId3">
            <a:extLst>
              <a:ext uri="{28A0092B-C50C-407E-A947-70E740481C1C}">
                <a14:useLocalDpi xmlns:a14="http://schemas.microsoft.com/office/drawing/2010/main" val="0"/>
              </a:ext>
            </a:extLst>
          </a:blip>
          <a:srcRect t="1627" b="3314"/>
          <a:stretch>
            <a:fillRect/>
          </a:stretch>
        </p:blipFill>
        <p:spPr bwMode="auto">
          <a:xfrm>
            <a:off x="0" y="0"/>
            <a:ext cx="9144000" cy="5148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1378" name="Footer Placeholder 2"/>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ＭＳ Ｐゴシック" charset="0"/>
                <a:cs typeface="ＭＳ Ｐゴシック" charset="0"/>
              </a:defRPr>
            </a:lvl1pPr>
            <a:lvl2pPr marL="742950" indent="-285750">
              <a:defRPr sz="2400">
                <a:solidFill>
                  <a:schemeClr val="tx1"/>
                </a:solidFill>
                <a:latin typeface="Times New Roman" charset="0"/>
                <a:ea typeface="ＭＳ Ｐゴシック" charset="0"/>
              </a:defRPr>
            </a:lvl2pPr>
            <a:lvl3pPr marL="1143000" indent="-228600">
              <a:defRPr sz="2400">
                <a:solidFill>
                  <a:schemeClr val="tx1"/>
                </a:solidFill>
                <a:latin typeface="Times New Roman" charset="0"/>
                <a:ea typeface="ＭＳ Ｐゴシック" charset="0"/>
              </a:defRPr>
            </a:lvl3pPr>
            <a:lvl4pPr marL="1600200" indent="-228600">
              <a:defRPr sz="2400">
                <a:solidFill>
                  <a:schemeClr val="tx1"/>
                </a:solidFill>
                <a:latin typeface="Times New Roman" charset="0"/>
                <a:ea typeface="ＭＳ Ｐゴシック" charset="0"/>
              </a:defRPr>
            </a:lvl4pPr>
            <a:lvl5pPr marL="2057400" indent="-22860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r>
              <a:rPr lang="en-US" sz="600" dirty="0">
                <a:solidFill>
                  <a:srgbClr val="BFBFBF"/>
                </a:solidFill>
                <a:latin typeface="Arial" charset="0"/>
                <a:cs typeface="Arial" charset="0"/>
              </a:rPr>
              <a:t>© DataStax, All Rights Reserved.</a:t>
            </a:r>
          </a:p>
        </p:txBody>
      </p:sp>
      <p:sp>
        <p:nvSpPr>
          <p:cNvPr id="101379"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ＭＳ Ｐゴシック" charset="0"/>
                <a:cs typeface="ＭＳ Ｐゴシック" charset="0"/>
              </a:defRPr>
            </a:lvl1pPr>
            <a:lvl2pPr marL="742950" indent="-285750">
              <a:defRPr sz="2400">
                <a:solidFill>
                  <a:schemeClr val="tx1"/>
                </a:solidFill>
                <a:latin typeface="Times New Roman" charset="0"/>
                <a:ea typeface="ＭＳ Ｐゴシック" charset="0"/>
              </a:defRPr>
            </a:lvl2pPr>
            <a:lvl3pPr marL="1143000" indent="-228600">
              <a:defRPr sz="2400">
                <a:solidFill>
                  <a:schemeClr val="tx1"/>
                </a:solidFill>
                <a:latin typeface="Times New Roman" charset="0"/>
                <a:ea typeface="ＭＳ Ｐゴシック" charset="0"/>
              </a:defRPr>
            </a:lvl3pPr>
            <a:lvl4pPr marL="1600200" indent="-228600">
              <a:defRPr sz="2400">
                <a:solidFill>
                  <a:schemeClr val="tx1"/>
                </a:solidFill>
                <a:latin typeface="Times New Roman" charset="0"/>
                <a:ea typeface="ＭＳ Ｐゴシック" charset="0"/>
              </a:defRPr>
            </a:lvl4pPr>
            <a:lvl5pPr marL="2057400" indent="-22860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fld id="{A839EE80-2D59-BE45-9838-8E4E22F53754}" type="slidenum">
              <a:rPr lang="en-US" sz="600">
                <a:solidFill>
                  <a:srgbClr val="BFBFBF"/>
                </a:solidFill>
                <a:latin typeface="Arial" charset="0"/>
                <a:cs typeface="Arial" charset="0"/>
              </a:rPr>
              <a:pPr/>
              <a:t>49</a:t>
            </a:fld>
            <a:endParaRPr lang="en-US" sz="600">
              <a:solidFill>
                <a:srgbClr val="BFBFBF"/>
              </a:solidFill>
              <a:latin typeface="Arial" charset="0"/>
              <a:cs typeface="Arial" charset="0"/>
            </a:endParaRPr>
          </a:p>
        </p:txBody>
      </p:sp>
      <p:grpSp>
        <p:nvGrpSpPr>
          <p:cNvPr id="101380" name="Group 88"/>
          <p:cNvGrpSpPr>
            <a:grpSpLocks/>
          </p:cNvGrpSpPr>
          <p:nvPr/>
        </p:nvGrpSpPr>
        <p:grpSpPr bwMode="auto">
          <a:xfrm>
            <a:off x="1193800" y="271463"/>
            <a:ext cx="7129463" cy="4287837"/>
            <a:chOff x="1193800" y="271318"/>
            <a:chExt cx="7130256" cy="4287993"/>
          </a:xfrm>
        </p:grpSpPr>
        <p:grpSp>
          <p:nvGrpSpPr>
            <p:cNvPr id="101397" name="Group 13"/>
            <p:cNvGrpSpPr>
              <a:grpSpLocks/>
            </p:cNvGrpSpPr>
            <p:nvPr/>
          </p:nvGrpSpPr>
          <p:grpSpPr bwMode="auto">
            <a:xfrm>
              <a:off x="1193800" y="271318"/>
              <a:ext cx="6742176" cy="4126064"/>
              <a:chOff x="1193800" y="271318"/>
              <a:chExt cx="6742176" cy="4126064"/>
            </a:xfrm>
          </p:grpSpPr>
          <p:grpSp>
            <p:nvGrpSpPr>
              <p:cNvPr id="101410" name="Group 12"/>
              <p:cNvGrpSpPr>
                <a:grpSpLocks/>
              </p:cNvGrpSpPr>
              <p:nvPr/>
            </p:nvGrpSpPr>
            <p:grpSpPr bwMode="auto">
              <a:xfrm>
                <a:off x="1693333" y="1638300"/>
                <a:ext cx="1989295" cy="2362202"/>
                <a:chOff x="1693333" y="1638300"/>
                <a:chExt cx="1989295" cy="2362202"/>
              </a:xfrm>
            </p:grpSpPr>
            <p:cxnSp>
              <p:nvCxnSpPr>
                <p:cNvPr id="21" name="Straight Arrow Connector 20"/>
                <p:cNvCxnSpPr/>
                <p:nvPr/>
              </p:nvCxnSpPr>
              <p:spPr>
                <a:xfrm flipV="1">
                  <a:off x="1941597" y="1881102"/>
                  <a:ext cx="231801" cy="1063664"/>
                </a:xfrm>
                <a:prstGeom prst="straightConnector1">
                  <a:avLst/>
                </a:prstGeom>
                <a:ln w="12700">
                  <a:solidFill>
                    <a:schemeClr val="accent5"/>
                  </a:solidFill>
                  <a:headEnd type="none" w="sm" len="sm"/>
                  <a:tailEnd type="none" w="sm" len="sm"/>
                </a:ln>
                <a:effectLst/>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flipV="1">
                  <a:off x="2125767" y="1901740"/>
                  <a:ext cx="112725" cy="862044"/>
                </a:xfrm>
                <a:prstGeom prst="straightConnector1">
                  <a:avLst/>
                </a:prstGeom>
                <a:ln w="12700">
                  <a:solidFill>
                    <a:schemeClr val="accent5"/>
                  </a:solidFill>
                  <a:headEnd type="none" w="sm" len="sm"/>
                  <a:tailEnd type="none" w="sm" len="sm"/>
                </a:ln>
                <a:effectLst/>
              </p:spPr>
              <p:style>
                <a:lnRef idx="2">
                  <a:schemeClr val="accent1"/>
                </a:lnRef>
                <a:fillRef idx="0">
                  <a:schemeClr val="accent1"/>
                </a:fillRef>
                <a:effectRef idx="1">
                  <a:schemeClr val="accent1"/>
                </a:effectRef>
                <a:fontRef idx="minor">
                  <a:schemeClr val="tx1"/>
                </a:fontRef>
              </p:style>
            </p:cxnSp>
            <p:grpSp>
              <p:nvGrpSpPr>
                <p:cNvPr id="101447" name="Group 10"/>
                <p:cNvGrpSpPr>
                  <a:grpSpLocks/>
                </p:cNvGrpSpPr>
                <p:nvPr/>
              </p:nvGrpSpPr>
              <p:grpSpPr bwMode="auto">
                <a:xfrm>
                  <a:off x="1693333" y="1735667"/>
                  <a:ext cx="373592" cy="1148530"/>
                  <a:chOff x="1693333" y="1735667"/>
                  <a:chExt cx="373592" cy="1148530"/>
                </a:xfrm>
              </p:grpSpPr>
              <p:cxnSp>
                <p:nvCxnSpPr>
                  <p:cNvPr id="18" name="Straight Arrow Connector 17"/>
                  <p:cNvCxnSpPr/>
                  <p:nvPr/>
                </p:nvCxnSpPr>
                <p:spPr>
                  <a:xfrm flipV="1">
                    <a:off x="1693919" y="1844588"/>
                    <a:ext cx="338175" cy="398478"/>
                  </a:xfrm>
                  <a:prstGeom prst="straightConnector1">
                    <a:avLst/>
                  </a:prstGeom>
                  <a:ln w="12700">
                    <a:solidFill>
                      <a:schemeClr val="accent5"/>
                    </a:solidFill>
                    <a:headEnd type="none" w="sm" len="sm"/>
                    <a:tailEnd type="none" w="sm" len="sm"/>
                  </a:ln>
                  <a:effectLst/>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flipV="1">
                    <a:off x="1792355" y="1735047"/>
                    <a:ext cx="131777" cy="833467"/>
                  </a:xfrm>
                  <a:prstGeom prst="straightConnector1">
                    <a:avLst/>
                  </a:prstGeom>
                  <a:ln w="12700">
                    <a:solidFill>
                      <a:schemeClr val="accent5"/>
                    </a:solidFill>
                    <a:headEnd type="none" w="sm" len="sm"/>
                    <a:tailEnd type="none" w="sm" len="sm"/>
                  </a:ln>
                  <a:effectLst/>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p:nvPr/>
                </p:nvCxnSpPr>
                <p:spPr>
                  <a:xfrm flipV="1">
                    <a:off x="1862213" y="1854113"/>
                    <a:ext cx="204810" cy="1030326"/>
                  </a:xfrm>
                  <a:prstGeom prst="straightConnector1">
                    <a:avLst/>
                  </a:prstGeom>
                  <a:ln w="12700">
                    <a:solidFill>
                      <a:schemeClr val="accent5"/>
                    </a:solidFill>
                    <a:headEnd type="none" w="sm" len="sm"/>
                    <a:tailEnd type="none" w="sm" len="sm"/>
                  </a:ln>
                  <a:effectLst/>
                </p:spPr>
                <p:style>
                  <a:lnRef idx="2">
                    <a:schemeClr val="accent1"/>
                  </a:lnRef>
                  <a:fillRef idx="0">
                    <a:schemeClr val="accent1"/>
                  </a:fillRef>
                  <a:effectRef idx="1">
                    <a:schemeClr val="accent1"/>
                  </a:effectRef>
                  <a:fontRef idx="minor">
                    <a:schemeClr val="tx1"/>
                  </a:fontRef>
                </p:style>
              </p:cxnSp>
            </p:grpSp>
            <p:cxnSp>
              <p:nvCxnSpPr>
                <p:cNvPr id="24" name="Straight Arrow Connector 23"/>
                <p:cNvCxnSpPr/>
                <p:nvPr/>
              </p:nvCxnSpPr>
              <p:spPr>
                <a:xfrm flipV="1">
                  <a:off x="2206738" y="1908090"/>
                  <a:ext cx="69858" cy="550883"/>
                </a:xfrm>
                <a:prstGeom prst="straightConnector1">
                  <a:avLst/>
                </a:prstGeom>
                <a:ln w="12700">
                  <a:solidFill>
                    <a:schemeClr val="accent5"/>
                  </a:solidFill>
                  <a:headEnd type="none" w="sm" len="sm"/>
                  <a:tailEnd type="none" w="sm" len="sm"/>
                </a:ln>
                <a:effectLst/>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flipV="1">
                  <a:off x="2008279" y="1871576"/>
                  <a:ext cx="90497" cy="452453"/>
                </a:xfrm>
                <a:prstGeom prst="straightConnector1">
                  <a:avLst/>
                </a:prstGeom>
                <a:ln w="12700">
                  <a:solidFill>
                    <a:schemeClr val="accent5"/>
                  </a:solidFill>
                  <a:headEnd type="none" w="sm" len="sm"/>
                  <a:tailEnd type="none" w="sm" len="sm"/>
                </a:ln>
                <a:effectLst/>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p:nvPr/>
              </p:nvCxnSpPr>
              <p:spPr>
                <a:xfrm flipH="1" flipV="1">
                  <a:off x="2333752" y="1904915"/>
                  <a:ext cx="200047" cy="758853"/>
                </a:xfrm>
                <a:prstGeom prst="straightConnector1">
                  <a:avLst/>
                </a:prstGeom>
                <a:ln w="12700">
                  <a:solidFill>
                    <a:schemeClr val="accent5"/>
                  </a:solidFill>
                  <a:headEnd type="none" w="sm" len="sm"/>
                  <a:tailEnd type="none" w="sm" len="sm"/>
                </a:ln>
                <a:effectLst/>
              </p:spPr>
              <p:style>
                <a:lnRef idx="2">
                  <a:schemeClr val="accent1"/>
                </a:lnRef>
                <a:fillRef idx="0">
                  <a:schemeClr val="accent1"/>
                </a:fillRef>
                <a:effectRef idx="1">
                  <a:schemeClr val="accent1"/>
                </a:effectRef>
                <a:fontRef idx="minor">
                  <a:schemeClr val="tx1"/>
                </a:fontRef>
              </p:style>
            </p:cxnSp>
            <p:cxnSp>
              <p:nvCxnSpPr>
                <p:cNvPr id="26" name="Straight Arrow Connector 25"/>
                <p:cNvCxnSpPr/>
                <p:nvPr/>
              </p:nvCxnSpPr>
              <p:spPr>
                <a:xfrm flipV="1">
                  <a:off x="2300411" y="1889039"/>
                  <a:ext cx="160355" cy="882682"/>
                </a:xfrm>
                <a:prstGeom prst="straightConnector1">
                  <a:avLst/>
                </a:prstGeom>
                <a:ln w="12700">
                  <a:solidFill>
                    <a:schemeClr val="accent5"/>
                  </a:solidFill>
                  <a:headEnd type="none" w="sm" len="sm"/>
                  <a:tailEnd type="none" w="sm" len="sm"/>
                </a:ln>
                <a:effectLst/>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p:nvPr/>
              </p:nvCxnSpPr>
              <p:spPr>
                <a:xfrm flipH="1" flipV="1">
                  <a:off x="2644937" y="1771560"/>
                  <a:ext cx="200047" cy="762028"/>
                </a:xfrm>
                <a:prstGeom prst="straightConnector1">
                  <a:avLst/>
                </a:prstGeom>
                <a:ln w="12700">
                  <a:solidFill>
                    <a:schemeClr val="accent5"/>
                  </a:solidFill>
                  <a:headEnd type="none" w="sm" len="sm"/>
                  <a:tailEnd type="none" w="sm" len="sm"/>
                </a:ln>
                <a:effectLst/>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p:nvPr/>
              </p:nvCxnSpPr>
              <p:spPr>
                <a:xfrm flipH="1" flipV="1">
                  <a:off x="3305410" y="1708058"/>
                  <a:ext cx="127014" cy="415940"/>
                </a:xfrm>
                <a:prstGeom prst="straightConnector1">
                  <a:avLst/>
                </a:prstGeom>
                <a:ln w="12700">
                  <a:solidFill>
                    <a:schemeClr val="accent5"/>
                  </a:solidFill>
                  <a:headEnd type="none" w="sm" len="sm"/>
                  <a:tailEnd type="none" w="sm" len="sm"/>
                </a:ln>
                <a:effectLst/>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flipV="1">
                  <a:off x="3414960" y="1689007"/>
                  <a:ext cx="36516" cy="161931"/>
                </a:xfrm>
                <a:prstGeom prst="straightConnector1">
                  <a:avLst/>
                </a:prstGeom>
                <a:ln w="12700">
                  <a:solidFill>
                    <a:schemeClr val="accent5"/>
                  </a:solidFill>
                  <a:headEnd type="none" w="sm" len="sm"/>
                  <a:tailEnd type="none" w="sm" len="sm"/>
                </a:ln>
                <a:effectLst/>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p:nvPr/>
              </p:nvCxnSpPr>
              <p:spPr>
                <a:xfrm flipH="1" flipV="1">
                  <a:off x="3578490" y="1638205"/>
                  <a:ext cx="104787" cy="238134"/>
                </a:xfrm>
                <a:prstGeom prst="straightConnector1">
                  <a:avLst/>
                </a:prstGeom>
                <a:ln w="12700">
                  <a:solidFill>
                    <a:schemeClr val="accent5"/>
                  </a:solidFill>
                  <a:headEnd type="none" w="sm" len="sm"/>
                  <a:tailEnd type="none" w="sm" len="sm"/>
                </a:ln>
                <a:effectLst/>
              </p:spPr>
              <p:style>
                <a:lnRef idx="2">
                  <a:schemeClr val="accent1"/>
                </a:lnRef>
                <a:fillRef idx="0">
                  <a:schemeClr val="accent1"/>
                </a:fillRef>
                <a:effectRef idx="1">
                  <a:schemeClr val="accent1"/>
                </a:effectRef>
                <a:fontRef idx="minor">
                  <a:schemeClr val="tx1"/>
                </a:fontRef>
              </p:style>
            </p:cxnSp>
            <p:cxnSp>
              <p:nvCxnSpPr>
                <p:cNvPr id="32" name="Straight Arrow Connector 31"/>
                <p:cNvCxnSpPr/>
                <p:nvPr/>
              </p:nvCxnSpPr>
              <p:spPr>
                <a:xfrm flipV="1">
                  <a:off x="3097425" y="1701707"/>
                  <a:ext cx="84146" cy="2298784"/>
                </a:xfrm>
                <a:prstGeom prst="straightConnector1">
                  <a:avLst/>
                </a:prstGeom>
                <a:ln w="12700">
                  <a:solidFill>
                    <a:schemeClr val="accent5"/>
                  </a:solidFill>
                  <a:headEnd type="none" w="sm" len="sm"/>
                  <a:tailEnd type="none" w="sm" len="sm"/>
                </a:ln>
                <a:effectLst/>
              </p:spPr>
              <p:style>
                <a:lnRef idx="2">
                  <a:schemeClr val="accent1"/>
                </a:lnRef>
                <a:fillRef idx="0">
                  <a:schemeClr val="accent1"/>
                </a:fillRef>
                <a:effectRef idx="1">
                  <a:schemeClr val="accent1"/>
                </a:effectRef>
                <a:fontRef idx="minor">
                  <a:schemeClr val="tx1"/>
                </a:fontRef>
              </p:style>
            </p:cxnSp>
          </p:grpSp>
          <p:grpSp>
            <p:nvGrpSpPr>
              <p:cNvPr id="101411" name="Group 1"/>
              <p:cNvGrpSpPr>
                <a:grpSpLocks/>
              </p:cNvGrpSpPr>
              <p:nvPr/>
            </p:nvGrpSpPr>
            <p:grpSpPr bwMode="auto">
              <a:xfrm>
                <a:off x="2908574" y="1597025"/>
                <a:ext cx="4446313" cy="2800357"/>
                <a:chOff x="2908574" y="1597025"/>
                <a:chExt cx="4446313" cy="2800357"/>
              </a:xfrm>
            </p:grpSpPr>
            <p:cxnSp>
              <p:nvCxnSpPr>
                <p:cNvPr id="31" name="Straight Arrow Connector 30"/>
                <p:cNvCxnSpPr/>
                <p:nvPr/>
              </p:nvCxnSpPr>
              <p:spPr>
                <a:xfrm flipV="1">
                  <a:off x="2908491" y="1777910"/>
                  <a:ext cx="1127250" cy="2140028"/>
                </a:xfrm>
                <a:prstGeom prst="straightConnector1">
                  <a:avLst/>
                </a:prstGeom>
                <a:ln w="12700">
                  <a:solidFill>
                    <a:schemeClr val="accent5"/>
                  </a:solidFill>
                  <a:headEnd type="none" w="sm" len="sm"/>
                  <a:tailEnd type="none" w="sm" len="sm"/>
                </a:ln>
                <a:effectLst/>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p:nvPr/>
              </p:nvCxnSpPr>
              <p:spPr>
                <a:xfrm flipV="1">
                  <a:off x="3181571" y="1806486"/>
                  <a:ext cx="920853" cy="2387687"/>
                </a:xfrm>
                <a:prstGeom prst="straightConnector1">
                  <a:avLst/>
                </a:prstGeom>
                <a:ln w="12700">
                  <a:solidFill>
                    <a:schemeClr val="accent5"/>
                  </a:solidFill>
                  <a:headEnd type="none" w="sm" len="sm"/>
                  <a:tailEnd type="none" w="sm" len="sm"/>
                </a:ln>
                <a:effectLst/>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p:nvPr/>
              </p:nvCxnSpPr>
              <p:spPr>
                <a:xfrm flipV="1">
                  <a:off x="3419723" y="1835062"/>
                  <a:ext cx="757322" cy="2340060"/>
                </a:xfrm>
                <a:prstGeom prst="straightConnector1">
                  <a:avLst/>
                </a:prstGeom>
                <a:ln w="12700">
                  <a:solidFill>
                    <a:schemeClr val="accent5"/>
                  </a:solidFill>
                  <a:headEnd type="none" w="sm" len="sm"/>
                  <a:tailEnd type="none" w="sm" len="sm"/>
                </a:ln>
                <a:effectLst/>
              </p:spPr>
              <p:style>
                <a:lnRef idx="2">
                  <a:schemeClr val="accent1"/>
                </a:lnRef>
                <a:fillRef idx="0">
                  <a:schemeClr val="accent1"/>
                </a:fillRef>
                <a:effectRef idx="1">
                  <a:schemeClr val="accent1"/>
                </a:effectRef>
                <a:fontRef idx="minor">
                  <a:schemeClr val="tx1"/>
                </a:fontRef>
              </p:style>
            </p:cxnSp>
            <p:cxnSp>
              <p:nvCxnSpPr>
                <p:cNvPr id="35" name="Straight Arrow Connector 34"/>
                <p:cNvCxnSpPr/>
                <p:nvPr/>
              </p:nvCxnSpPr>
              <p:spPr>
                <a:xfrm flipV="1">
                  <a:off x="3164107" y="1717582"/>
                  <a:ext cx="763672" cy="2679798"/>
                </a:xfrm>
                <a:prstGeom prst="straightConnector1">
                  <a:avLst/>
                </a:prstGeom>
                <a:ln w="12700">
                  <a:solidFill>
                    <a:schemeClr val="accent5"/>
                  </a:solidFill>
                  <a:headEnd type="none" w="sm" len="sm"/>
                  <a:tailEnd type="none" w="sm" len="sm"/>
                </a:ln>
                <a:effectLst/>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p:nvPr/>
              </p:nvCxnSpPr>
              <p:spPr>
                <a:xfrm flipH="1" flipV="1">
                  <a:off x="4242139" y="1835062"/>
                  <a:ext cx="47630" cy="1384350"/>
                </a:xfrm>
                <a:prstGeom prst="straightConnector1">
                  <a:avLst/>
                </a:prstGeom>
                <a:ln w="12700">
                  <a:solidFill>
                    <a:schemeClr val="accent5"/>
                  </a:solidFill>
                  <a:headEnd type="none" w="sm" len="sm"/>
                  <a:tailEnd type="none" w="sm" len="sm"/>
                </a:ln>
                <a:effectLst/>
              </p:spPr>
              <p:style>
                <a:lnRef idx="2">
                  <a:schemeClr val="accent1"/>
                </a:lnRef>
                <a:fillRef idx="0">
                  <a:schemeClr val="accent1"/>
                </a:fillRef>
                <a:effectRef idx="1">
                  <a:schemeClr val="accent1"/>
                </a:effectRef>
                <a:fontRef idx="minor">
                  <a:schemeClr val="tx1"/>
                </a:fontRef>
              </p:style>
            </p:cxnSp>
            <p:cxnSp>
              <p:nvCxnSpPr>
                <p:cNvPr id="37" name="Straight Arrow Connector 36"/>
                <p:cNvCxnSpPr/>
                <p:nvPr/>
              </p:nvCxnSpPr>
              <p:spPr>
                <a:xfrm flipH="1" flipV="1">
                  <a:off x="4353277" y="1800135"/>
                  <a:ext cx="6351" cy="1485954"/>
                </a:xfrm>
                <a:prstGeom prst="straightConnector1">
                  <a:avLst/>
                </a:prstGeom>
                <a:ln w="12700">
                  <a:solidFill>
                    <a:schemeClr val="accent5"/>
                  </a:solidFill>
                  <a:headEnd type="none" w="sm" len="sm"/>
                  <a:tailEnd type="none" w="sm" len="sm"/>
                </a:ln>
                <a:effectLst/>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p:nvPr/>
              </p:nvCxnSpPr>
              <p:spPr>
                <a:xfrm flipH="1" flipV="1">
                  <a:off x="4527921" y="1806486"/>
                  <a:ext cx="12701" cy="1336724"/>
                </a:xfrm>
                <a:prstGeom prst="straightConnector1">
                  <a:avLst/>
                </a:prstGeom>
                <a:ln w="12700">
                  <a:solidFill>
                    <a:schemeClr val="accent5"/>
                  </a:solidFill>
                  <a:headEnd type="none" w="sm" len="sm"/>
                  <a:tailEnd type="none" w="sm" len="sm"/>
                </a:ln>
                <a:effectLst/>
              </p:spPr>
              <p:style>
                <a:lnRef idx="2">
                  <a:schemeClr val="accent1"/>
                </a:lnRef>
                <a:fillRef idx="0">
                  <a:schemeClr val="accent1"/>
                </a:fillRef>
                <a:effectRef idx="1">
                  <a:schemeClr val="accent1"/>
                </a:effectRef>
                <a:fontRef idx="minor">
                  <a:schemeClr val="tx1"/>
                </a:fontRef>
              </p:style>
            </p:cxnSp>
            <p:cxnSp>
              <p:nvCxnSpPr>
                <p:cNvPr id="39" name="Straight Arrow Connector 38"/>
                <p:cNvCxnSpPr/>
                <p:nvPr/>
              </p:nvCxnSpPr>
              <p:spPr>
                <a:xfrm flipH="1" flipV="1">
                  <a:off x="4867684" y="1949366"/>
                  <a:ext cx="31754" cy="1244645"/>
                </a:xfrm>
                <a:prstGeom prst="straightConnector1">
                  <a:avLst/>
                </a:prstGeom>
                <a:ln w="12700">
                  <a:solidFill>
                    <a:schemeClr val="accent5"/>
                  </a:solidFill>
                  <a:headEnd type="none" w="sm" len="sm"/>
                  <a:tailEnd type="none" w="sm" len="sm"/>
                </a:ln>
                <a:effectLst/>
              </p:spPr>
              <p:style>
                <a:lnRef idx="2">
                  <a:schemeClr val="accent1"/>
                </a:lnRef>
                <a:fillRef idx="0">
                  <a:schemeClr val="accent1"/>
                </a:fillRef>
                <a:effectRef idx="1">
                  <a:schemeClr val="accent1"/>
                </a:effectRef>
                <a:fontRef idx="minor">
                  <a:schemeClr val="tx1"/>
                </a:fontRef>
              </p:style>
            </p:cxnSp>
            <p:cxnSp>
              <p:nvCxnSpPr>
                <p:cNvPr id="40" name="Straight Arrow Connector 39"/>
                <p:cNvCxnSpPr/>
                <p:nvPr/>
              </p:nvCxnSpPr>
              <p:spPr>
                <a:xfrm flipH="1" flipV="1">
                  <a:off x="4718442" y="1923965"/>
                  <a:ext cx="84147" cy="1711387"/>
                </a:xfrm>
                <a:prstGeom prst="straightConnector1">
                  <a:avLst/>
                </a:prstGeom>
                <a:ln w="12700">
                  <a:solidFill>
                    <a:schemeClr val="accent5"/>
                  </a:solidFill>
                  <a:headEnd type="none" w="sm" len="sm"/>
                  <a:tailEnd type="none" w="sm" len="sm"/>
                </a:ln>
                <a:effectLst/>
              </p:spPr>
              <p:style>
                <a:lnRef idx="2">
                  <a:schemeClr val="accent1"/>
                </a:lnRef>
                <a:fillRef idx="0">
                  <a:schemeClr val="accent1"/>
                </a:fillRef>
                <a:effectRef idx="1">
                  <a:schemeClr val="accent1"/>
                </a:effectRef>
                <a:fontRef idx="minor">
                  <a:schemeClr val="tx1"/>
                </a:fontRef>
              </p:style>
            </p:cxnSp>
            <p:cxnSp>
              <p:nvCxnSpPr>
                <p:cNvPr id="41" name="Straight Arrow Connector 40"/>
                <p:cNvCxnSpPr/>
                <p:nvPr/>
              </p:nvCxnSpPr>
              <p:spPr>
                <a:xfrm flipH="1" flipV="1">
                  <a:off x="4975646" y="1962066"/>
                  <a:ext cx="39692" cy="1476429"/>
                </a:xfrm>
                <a:prstGeom prst="straightConnector1">
                  <a:avLst/>
                </a:prstGeom>
                <a:ln w="12700">
                  <a:solidFill>
                    <a:schemeClr val="accent5"/>
                  </a:solidFill>
                  <a:headEnd type="none" w="sm" len="sm"/>
                  <a:tailEnd type="none" w="sm" len="sm"/>
                </a:ln>
                <a:effectLst/>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p:nvPr/>
              </p:nvCxnSpPr>
              <p:spPr>
                <a:xfrm flipV="1">
                  <a:off x="4988348" y="1943016"/>
                  <a:ext cx="79384" cy="2070175"/>
                </a:xfrm>
                <a:prstGeom prst="straightConnector1">
                  <a:avLst/>
                </a:prstGeom>
                <a:ln w="12700">
                  <a:solidFill>
                    <a:schemeClr val="accent5"/>
                  </a:solidFill>
                  <a:headEnd type="none" w="sm" len="sm"/>
                  <a:tailEnd type="none" w="sm" len="sm"/>
                </a:ln>
                <a:effectLst/>
              </p:spPr>
              <p:style>
                <a:lnRef idx="2">
                  <a:schemeClr val="accent1"/>
                </a:lnRef>
                <a:fillRef idx="0">
                  <a:schemeClr val="accent1"/>
                </a:fillRef>
                <a:effectRef idx="1">
                  <a:schemeClr val="accent1"/>
                </a:effectRef>
                <a:fontRef idx="minor">
                  <a:schemeClr val="tx1"/>
                </a:fontRef>
              </p:style>
            </p:cxnSp>
            <p:cxnSp>
              <p:nvCxnSpPr>
                <p:cNvPr id="43" name="Straight Arrow Connector 42"/>
                <p:cNvCxnSpPr/>
                <p:nvPr/>
              </p:nvCxnSpPr>
              <p:spPr>
                <a:xfrm flipV="1">
                  <a:off x="5099485" y="1933490"/>
                  <a:ext cx="28578" cy="2333710"/>
                </a:xfrm>
                <a:prstGeom prst="straightConnector1">
                  <a:avLst/>
                </a:prstGeom>
                <a:ln w="12700">
                  <a:solidFill>
                    <a:schemeClr val="accent5"/>
                  </a:solidFill>
                  <a:headEnd type="none" w="sm" len="sm"/>
                  <a:tailEnd type="none" w="sm" len="sm"/>
                </a:ln>
                <a:effectLst/>
              </p:spPr>
              <p:style>
                <a:lnRef idx="2">
                  <a:schemeClr val="accent1"/>
                </a:lnRef>
                <a:fillRef idx="0">
                  <a:schemeClr val="accent1"/>
                </a:fillRef>
                <a:effectRef idx="1">
                  <a:schemeClr val="accent1"/>
                </a:effectRef>
                <a:fontRef idx="minor">
                  <a:schemeClr val="tx1"/>
                </a:fontRef>
              </p:style>
            </p:cxnSp>
            <p:cxnSp>
              <p:nvCxnSpPr>
                <p:cNvPr id="44" name="Straight Arrow Connector 43"/>
                <p:cNvCxnSpPr/>
                <p:nvPr/>
              </p:nvCxnSpPr>
              <p:spPr>
                <a:xfrm flipH="1" flipV="1">
                  <a:off x="5169343" y="1917615"/>
                  <a:ext cx="39692" cy="555645"/>
                </a:xfrm>
                <a:prstGeom prst="straightConnector1">
                  <a:avLst/>
                </a:prstGeom>
                <a:ln w="12700">
                  <a:solidFill>
                    <a:schemeClr val="accent5"/>
                  </a:solidFill>
                  <a:headEnd type="none" w="sm" len="sm"/>
                  <a:tailEnd type="none" w="sm" len="sm"/>
                </a:ln>
                <a:effectLst/>
              </p:spPr>
              <p:style>
                <a:lnRef idx="2">
                  <a:schemeClr val="accent1"/>
                </a:lnRef>
                <a:fillRef idx="0">
                  <a:schemeClr val="accent1"/>
                </a:fillRef>
                <a:effectRef idx="1">
                  <a:schemeClr val="accent1"/>
                </a:effectRef>
                <a:fontRef idx="minor">
                  <a:schemeClr val="tx1"/>
                </a:fontRef>
              </p:style>
            </p:cxnSp>
            <p:cxnSp>
              <p:nvCxnSpPr>
                <p:cNvPr id="45" name="Straight Arrow Connector 44"/>
                <p:cNvCxnSpPr/>
                <p:nvPr/>
              </p:nvCxnSpPr>
              <p:spPr>
                <a:xfrm flipH="1" flipV="1">
                  <a:off x="5245551" y="1873163"/>
                  <a:ext cx="312773" cy="644548"/>
                </a:xfrm>
                <a:prstGeom prst="straightConnector1">
                  <a:avLst/>
                </a:prstGeom>
                <a:ln w="12700">
                  <a:solidFill>
                    <a:schemeClr val="accent5"/>
                  </a:solidFill>
                  <a:headEnd type="none" w="sm" len="sm"/>
                  <a:tailEnd type="none" w="sm" len="sm"/>
                </a:ln>
                <a:effectLst/>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p:nvPr/>
              </p:nvCxnSpPr>
              <p:spPr>
                <a:xfrm flipH="1" flipV="1">
                  <a:off x="5366215" y="1787435"/>
                  <a:ext cx="417559" cy="463567"/>
                </a:xfrm>
                <a:prstGeom prst="straightConnector1">
                  <a:avLst/>
                </a:prstGeom>
                <a:ln w="12700">
                  <a:solidFill>
                    <a:schemeClr val="accent5"/>
                  </a:solidFill>
                  <a:headEnd type="none" w="sm" len="sm"/>
                  <a:tailEnd type="none" w="sm" len="sm"/>
                </a:ln>
                <a:effectLst/>
              </p:spPr>
              <p:style>
                <a:lnRef idx="2">
                  <a:schemeClr val="accent1"/>
                </a:lnRef>
                <a:fillRef idx="0">
                  <a:schemeClr val="accent1"/>
                </a:fillRef>
                <a:effectRef idx="1">
                  <a:schemeClr val="accent1"/>
                </a:effectRef>
                <a:fontRef idx="minor">
                  <a:schemeClr val="tx1"/>
                </a:fontRef>
              </p:style>
            </p:cxnSp>
            <p:cxnSp>
              <p:nvCxnSpPr>
                <p:cNvPr id="47" name="Straight Arrow Connector 46"/>
                <p:cNvCxnSpPr/>
                <p:nvPr/>
              </p:nvCxnSpPr>
              <p:spPr>
                <a:xfrm flipH="1" flipV="1">
                  <a:off x="5302708" y="1838237"/>
                  <a:ext cx="136540" cy="1451028"/>
                </a:xfrm>
                <a:prstGeom prst="straightConnector1">
                  <a:avLst/>
                </a:prstGeom>
                <a:ln w="12700">
                  <a:solidFill>
                    <a:schemeClr val="accent5"/>
                  </a:solidFill>
                  <a:headEnd type="none" w="sm" len="sm"/>
                  <a:tailEnd type="none" w="sm" len="sm"/>
                </a:ln>
                <a:effectLst/>
              </p:spPr>
              <p:style>
                <a:lnRef idx="2">
                  <a:schemeClr val="accent1"/>
                </a:lnRef>
                <a:fillRef idx="0">
                  <a:schemeClr val="accent1"/>
                </a:fillRef>
                <a:effectRef idx="1">
                  <a:schemeClr val="accent1"/>
                </a:effectRef>
                <a:fontRef idx="minor">
                  <a:schemeClr val="tx1"/>
                </a:fontRef>
              </p:style>
            </p:cxnSp>
            <p:cxnSp>
              <p:nvCxnSpPr>
                <p:cNvPr id="48" name="Straight Arrow Connector 47"/>
                <p:cNvCxnSpPr/>
                <p:nvPr/>
              </p:nvCxnSpPr>
              <p:spPr>
                <a:xfrm flipV="1">
                  <a:off x="5340812" y="1685831"/>
                  <a:ext cx="127014" cy="2044774"/>
                </a:xfrm>
                <a:prstGeom prst="straightConnector1">
                  <a:avLst/>
                </a:prstGeom>
                <a:ln w="12700">
                  <a:solidFill>
                    <a:schemeClr val="accent5"/>
                  </a:solidFill>
                  <a:headEnd type="none" w="sm" len="sm"/>
                  <a:tailEnd type="none" w="sm" len="sm"/>
                </a:ln>
                <a:effectLst/>
              </p:spPr>
              <p:style>
                <a:lnRef idx="2">
                  <a:schemeClr val="accent1"/>
                </a:lnRef>
                <a:fillRef idx="0">
                  <a:schemeClr val="accent1"/>
                </a:fillRef>
                <a:effectRef idx="1">
                  <a:schemeClr val="accent1"/>
                </a:effectRef>
                <a:fontRef idx="minor">
                  <a:schemeClr val="tx1"/>
                </a:fontRef>
              </p:style>
            </p:cxnSp>
            <p:cxnSp>
              <p:nvCxnSpPr>
                <p:cNvPr id="49" name="Straight Arrow Connector 48"/>
                <p:cNvCxnSpPr/>
                <p:nvPr/>
              </p:nvCxnSpPr>
              <p:spPr>
                <a:xfrm flipV="1">
                  <a:off x="5836167" y="1800135"/>
                  <a:ext cx="222275" cy="1165267"/>
                </a:xfrm>
                <a:prstGeom prst="straightConnector1">
                  <a:avLst/>
                </a:prstGeom>
                <a:ln w="12700">
                  <a:solidFill>
                    <a:schemeClr val="accent5"/>
                  </a:solidFill>
                  <a:headEnd type="none" w="sm" len="sm"/>
                  <a:tailEnd type="none" w="sm" len="sm"/>
                </a:ln>
                <a:effectLst/>
              </p:spPr>
              <p:style>
                <a:lnRef idx="2">
                  <a:schemeClr val="accent1"/>
                </a:lnRef>
                <a:fillRef idx="0">
                  <a:schemeClr val="accent1"/>
                </a:fillRef>
                <a:effectRef idx="1">
                  <a:schemeClr val="accent1"/>
                </a:effectRef>
                <a:fontRef idx="minor">
                  <a:schemeClr val="tx1"/>
                </a:fontRef>
              </p:style>
            </p:cxnSp>
            <p:cxnSp>
              <p:nvCxnSpPr>
                <p:cNvPr id="50" name="Straight Arrow Connector 49"/>
                <p:cNvCxnSpPr/>
                <p:nvPr/>
              </p:nvCxnSpPr>
              <p:spPr>
                <a:xfrm flipV="1">
                  <a:off x="6110836" y="1781085"/>
                  <a:ext cx="4763" cy="876332"/>
                </a:xfrm>
                <a:prstGeom prst="straightConnector1">
                  <a:avLst/>
                </a:prstGeom>
                <a:ln w="12700">
                  <a:solidFill>
                    <a:schemeClr val="accent5"/>
                  </a:solidFill>
                  <a:headEnd type="none" w="sm" len="sm"/>
                  <a:tailEnd type="none" w="sm" len="sm"/>
                </a:ln>
                <a:effectLst/>
              </p:spPr>
              <p:style>
                <a:lnRef idx="2">
                  <a:schemeClr val="accent1"/>
                </a:lnRef>
                <a:fillRef idx="0">
                  <a:schemeClr val="accent1"/>
                </a:fillRef>
                <a:effectRef idx="1">
                  <a:schemeClr val="accent1"/>
                </a:effectRef>
                <a:fontRef idx="minor">
                  <a:schemeClr val="tx1"/>
                </a:fontRef>
              </p:style>
            </p:cxnSp>
            <p:cxnSp>
              <p:nvCxnSpPr>
                <p:cNvPr id="51" name="Straight Arrow Connector 50"/>
                <p:cNvCxnSpPr/>
                <p:nvPr/>
              </p:nvCxnSpPr>
              <p:spPr>
                <a:xfrm flipH="1" flipV="1">
                  <a:off x="6147352" y="1768384"/>
                  <a:ext cx="265143" cy="444516"/>
                </a:xfrm>
                <a:prstGeom prst="straightConnector1">
                  <a:avLst/>
                </a:prstGeom>
                <a:ln w="12700">
                  <a:solidFill>
                    <a:schemeClr val="accent5"/>
                  </a:solidFill>
                  <a:headEnd type="none" w="sm" len="sm"/>
                  <a:tailEnd type="none" w="sm" len="sm"/>
                </a:ln>
                <a:effectLst/>
              </p:spPr>
              <p:style>
                <a:lnRef idx="2">
                  <a:schemeClr val="accent1"/>
                </a:lnRef>
                <a:fillRef idx="0">
                  <a:schemeClr val="accent1"/>
                </a:fillRef>
                <a:effectRef idx="1">
                  <a:schemeClr val="accent1"/>
                </a:effectRef>
                <a:fontRef idx="minor">
                  <a:schemeClr val="tx1"/>
                </a:fontRef>
              </p:style>
            </p:cxnSp>
            <p:cxnSp>
              <p:nvCxnSpPr>
                <p:cNvPr id="52" name="Straight Arrow Connector 51"/>
                <p:cNvCxnSpPr/>
                <p:nvPr/>
              </p:nvCxnSpPr>
              <p:spPr>
                <a:xfrm flipH="1" flipV="1">
                  <a:off x="6293418" y="1657255"/>
                  <a:ext cx="157180" cy="98429"/>
                </a:xfrm>
                <a:prstGeom prst="straightConnector1">
                  <a:avLst/>
                </a:prstGeom>
                <a:ln w="12700">
                  <a:solidFill>
                    <a:schemeClr val="accent5"/>
                  </a:solidFill>
                  <a:headEnd type="none" w="sm" len="sm"/>
                  <a:tailEnd type="none" w="sm" len="sm"/>
                </a:ln>
                <a:effectLst/>
              </p:spPr>
              <p:style>
                <a:lnRef idx="2">
                  <a:schemeClr val="accent1"/>
                </a:lnRef>
                <a:fillRef idx="0">
                  <a:schemeClr val="accent1"/>
                </a:fillRef>
                <a:effectRef idx="1">
                  <a:schemeClr val="accent1"/>
                </a:effectRef>
                <a:fontRef idx="minor">
                  <a:schemeClr val="tx1"/>
                </a:fontRef>
              </p:style>
            </p:cxnSp>
            <p:cxnSp>
              <p:nvCxnSpPr>
                <p:cNvPr id="53" name="Straight Arrow Connector 52"/>
                <p:cNvCxnSpPr/>
                <p:nvPr/>
              </p:nvCxnSpPr>
              <p:spPr>
                <a:xfrm flipH="1" flipV="1">
                  <a:off x="6229911" y="1717582"/>
                  <a:ext cx="107962" cy="879507"/>
                </a:xfrm>
                <a:prstGeom prst="straightConnector1">
                  <a:avLst/>
                </a:prstGeom>
                <a:ln w="12700">
                  <a:solidFill>
                    <a:schemeClr val="accent5"/>
                  </a:solidFill>
                  <a:headEnd type="none" w="sm" len="sm"/>
                  <a:tailEnd type="none" w="sm" len="sm"/>
                </a:ln>
                <a:effectLst/>
              </p:spPr>
              <p:style>
                <a:lnRef idx="2">
                  <a:schemeClr val="accent1"/>
                </a:lnRef>
                <a:fillRef idx="0">
                  <a:schemeClr val="accent1"/>
                </a:fillRef>
                <a:effectRef idx="1">
                  <a:schemeClr val="accent1"/>
                </a:effectRef>
                <a:fontRef idx="minor">
                  <a:schemeClr val="tx1"/>
                </a:fontRef>
              </p:style>
            </p:cxnSp>
            <p:cxnSp>
              <p:nvCxnSpPr>
                <p:cNvPr id="54" name="Straight Arrow Connector 53"/>
                <p:cNvCxnSpPr/>
                <p:nvPr/>
              </p:nvCxnSpPr>
              <p:spPr>
                <a:xfrm flipH="1" flipV="1">
                  <a:off x="5960006" y="1822361"/>
                  <a:ext cx="361990" cy="1085890"/>
                </a:xfrm>
                <a:prstGeom prst="straightConnector1">
                  <a:avLst/>
                </a:prstGeom>
                <a:ln w="12700">
                  <a:solidFill>
                    <a:schemeClr val="accent5"/>
                  </a:solidFill>
                  <a:headEnd type="none" w="sm" len="sm"/>
                  <a:tailEnd type="none" w="sm" len="sm"/>
                </a:ln>
                <a:effectLst/>
              </p:spPr>
              <p:style>
                <a:lnRef idx="2">
                  <a:schemeClr val="accent1"/>
                </a:lnRef>
                <a:fillRef idx="0">
                  <a:schemeClr val="accent1"/>
                </a:fillRef>
                <a:effectRef idx="1">
                  <a:schemeClr val="accent1"/>
                </a:effectRef>
                <a:fontRef idx="minor">
                  <a:schemeClr val="tx1"/>
                </a:fontRef>
              </p:style>
            </p:cxnSp>
            <p:cxnSp>
              <p:nvCxnSpPr>
                <p:cNvPr id="55" name="Straight Arrow Connector 54"/>
                <p:cNvCxnSpPr/>
                <p:nvPr/>
              </p:nvCxnSpPr>
              <p:spPr>
                <a:xfrm flipV="1">
                  <a:off x="6730029" y="1733458"/>
                  <a:ext cx="150829" cy="177806"/>
                </a:xfrm>
                <a:prstGeom prst="straightConnector1">
                  <a:avLst/>
                </a:prstGeom>
                <a:ln w="12700">
                  <a:solidFill>
                    <a:schemeClr val="accent5"/>
                  </a:solidFill>
                  <a:headEnd type="none" w="sm" len="sm"/>
                  <a:tailEnd type="none" w="sm" len="sm"/>
                </a:ln>
                <a:effectLst/>
              </p:spPr>
              <p:style>
                <a:lnRef idx="2">
                  <a:schemeClr val="accent1"/>
                </a:lnRef>
                <a:fillRef idx="0">
                  <a:schemeClr val="accent1"/>
                </a:fillRef>
                <a:effectRef idx="1">
                  <a:schemeClr val="accent1"/>
                </a:effectRef>
                <a:fontRef idx="minor">
                  <a:schemeClr val="tx1"/>
                </a:fontRef>
              </p:style>
            </p:cxnSp>
            <p:cxnSp>
              <p:nvCxnSpPr>
                <p:cNvPr id="56" name="Straight Arrow Connector 55"/>
                <p:cNvCxnSpPr/>
                <p:nvPr/>
              </p:nvCxnSpPr>
              <p:spPr>
                <a:xfrm flipV="1">
                  <a:off x="6733205" y="1733458"/>
                  <a:ext cx="201634" cy="612797"/>
                </a:xfrm>
                <a:prstGeom prst="straightConnector1">
                  <a:avLst/>
                </a:prstGeom>
                <a:ln w="12700">
                  <a:solidFill>
                    <a:schemeClr val="accent5"/>
                  </a:solidFill>
                  <a:headEnd type="none" w="sm" len="sm"/>
                  <a:tailEnd type="none" w="sm" len="sm"/>
                </a:ln>
                <a:effectLst/>
              </p:spPr>
              <p:style>
                <a:lnRef idx="2">
                  <a:schemeClr val="accent1"/>
                </a:lnRef>
                <a:fillRef idx="0">
                  <a:schemeClr val="accent1"/>
                </a:fillRef>
                <a:effectRef idx="1">
                  <a:schemeClr val="accent1"/>
                </a:effectRef>
                <a:fontRef idx="minor">
                  <a:schemeClr val="tx1"/>
                </a:fontRef>
              </p:style>
            </p:cxnSp>
            <p:cxnSp>
              <p:nvCxnSpPr>
                <p:cNvPr id="61" name="Straight Arrow Connector 60"/>
                <p:cNvCxnSpPr/>
                <p:nvPr/>
              </p:nvCxnSpPr>
              <p:spPr>
                <a:xfrm flipV="1">
                  <a:off x="6758608" y="1704882"/>
                  <a:ext cx="261966" cy="965235"/>
                </a:xfrm>
                <a:prstGeom prst="straightConnector1">
                  <a:avLst/>
                </a:prstGeom>
                <a:ln w="12700">
                  <a:solidFill>
                    <a:schemeClr val="accent5"/>
                  </a:solidFill>
                  <a:headEnd type="none" w="sm" len="sm"/>
                  <a:tailEnd type="none" w="sm" len="sm"/>
                </a:ln>
                <a:effectLst/>
              </p:spPr>
              <p:style>
                <a:lnRef idx="2">
                  <a:schemeClr val="accent1"/>
                </a:lnRef>
                <a:fillRef idx="0">
                  <a:schemeClr val="accent1"/>
                </a:fillRef>
                <a:effectRef idx="1">
                  <a:schemeClr val="accent1"/>
                </a:effectRef>
                <a:fontRef idx="minor">
                  <a:schemeClr val="tx1"/>
                </a:fontRef>
              </p:style>
            </p:cxnSp>
            <p:cxnSp>
              <p:nvCxnSpPr>
                <p:cNvPr id="62" name="Straight Arrow Connector 61"/>
                <p:cNvCxnSpPr/>
                <p:nvPr/>
              </p:nvCxnSpPr>
              <p:spPr>
                <a:xfrm flipV="1">
                  <a:off x="6720503" y="1685831"/>
                  <a:ext cx="366753" cy="1244645"/>
                </a:xfrm>
                <a:prstGeom prst="straightConnector1">
                  <a:avLst/>
                </a:prstGeom>
                <a:ln w="12700">
                  <a:solidFill>
                    <a:schemeClr val="accent5"/>
                  </a:solidFill>
                  <a:headEnd type="none" w="sm" len="sm"/>
                  <a:tailEnd type="none" w="sm" len="sm"/>
                </a:ln>
                <a:effectLst/>
              </p:spPr>
              <p:style>
                <a:lnRef idx="2">
                  <a:schemeClr val="accent1"/>
                </a:lnRef>
                <a:fillRef idx="0">
                  <a:schemeClr val="accent1"/>
                </a:fillRef>
                <a:effectRef idx="1">
                  <a:schemeClr val="accent1"/>
                </a:effectRef>
                <a:fontRef idx="minor">
                  <a:schemeClr val="tx1"/>
                </a:fontRef>
              </p:style>
            </p:cxnSp>
            <p:cxnSp>
              <p:nvCxnSpPr>
                <p:cNvPr id="63" name="Straight Arrow Connector 62"/>
                <p:cNvCxnSpPr/>
                <p:nvPr/>
              </p:nvCxnSpPr>
              <p:spPr>
                <a:xfrm flipH="1" flipV="1">
                  <a:off x="6509342" y="1596928"/>
                  <a:ext cx="106375" cy="1708212"/>
                </a:xfrm>
                <a:prstGeom prst="straightConnector1">
                  <a:avLst/>
                </a:prstGeom>
                <a:ln w="12700">
                  <a:solidFill>
                    <a:schemeClr val="accent5"/>
                  </a:solidFill>
                  <a:headEnd type="none" w="sm" len="sm"/>
                  <a:tailEnd type="none" w="sm" len="sm"/>
                </a:ln>
                <a:effectLst/>
              </p:spPr>
              <p:style>
                <a:lnRef idx="2">
                  <a:schemeClr val="accent1"/>
                </a:lnRef>
                <a:fillRef idx="0">
                  <a:schemeClr val="accent1"/>
                </a:fillRef>
                <a:effectRef idx="1">
                  <a:schemeClr val="accent1"/>
                </a:effectRef>
                <a:fontRef idx="minor">
                  <a:schemeClr val="tx1"/>
                </a:fontRef>
              </p:style>
            </p:cxnSp>
            <p:cxnSp>
              <p:nvCxnSpPr>
                <p:cNvPr id="66" name="Straight Arrow Connector 65"/>
                <p:cNvCxnSpPr/>
                <p:nvPr/>
              </p:nvCxnSpPr>
              <p:spPr>
                <a:xfrm flipH="1" flipV="1">
                  <a:off x="5823466" y="1828711"/>
                  <a:ext cx="452488" cy="1451028"/>
                </a:xfrm>
                <a:prstGeom prst="straightConnector1">
                  <a:avLst/>
                </a:prstGeom>
                <a:ln w="12700">
                  <a:solidFill>
                    <a:schemeClr val="accent5"/>
                  </a:solidFill>
                  <a:headEnd type="none" w="sm" len="sm"/>
                  <a:tailEnd type="none" w="sm" len="sm"/>
                </a:ln>
                <a:effectLst/>
              </p:spPr>
              <p:style>
                <a:lnRef idx="2">
                  <a:schemeClr val="accent1"/>
                </a:lnRef>
                <a:fillRef idx="0">
                  <a:schemeClr val="accent1"/>
                </a:fillRef>
                <a:effectRef idx="1">
                  <a:schemeClr val="accent1"/>
                </a:effectRef>
                <a:fontRef idx="minor">
                  <a:schemeClr val="tx1"/>
                </a:fontRef>
              </p:style>
            </p:cxnSp>
            <p:cxnSp>
              <p:nvCxnSpPr>
                <p:cNvPr id="68" name="Straight Arrow Connector 67"/>
                <p:cNvCxnSpPr/>
                <p:nvPr/>
              </p:nvCxnSpPr>
              <p:spPr>
                <a:xfrm flipH="1" flipV="1">
                  <a:off x="6731617" y="1711232"/>
                  <a:ext cx="268318" cy="1416102"/>
                </a:xfrm>
                <a:prstGeom prst="straightConnector1">
                  <a:avLst/>
                </a:prstGeom>
                <a:ln w="12700">
                  <a:solidFill>
                    <a:schemeClr val="accent5"/>
                  </a:solidFill>
                  <a:headEnd type="none" w="sm" len="sm"/>
                  <a:tailEnd type="none" w="sm" len="sm"/>
                </a:ln>
                <a:effectLst/>
              </p:spPr>
              <p:style>
                <a:lnRef idx="2">
                  <a:schemeClr val="accent1"/>
                </a:lnRef>
                <a:fillRef idx="0">
                  <a:schemeClr val="accent1"/>
                </a:fillRef>
                <a:effectRef idx="1">
                  <a:schemeClr val="accent1"/>
                </a:effectRef>
                <a:fontRef idx="minor">
                  <a:schemeClr val="tx1"/>
                </a:fontRef>
              </p:style>
            </p:cxnSp>
            <p:cxnSp>
              <p:nvCxnSpPr>
                <p:cNvPr id="78" name="Straight Arrow Connector 77"/>
                <p:cNvCxnSpPr/>
                <p:nvPr/>
              </p:nvCxnSpPr>
              <p:spPr>
                <a:xfrm flipH="1" flipV="1">
                  <a:off x="6645882" y="1679481"/>
                  <a:ext cx="506469" cy="2717899"/>
                </a:xfrm>
                <a:prstGeom prst="straightConnector1">
                  <a:avLst/>
                </a:prstGeom>
                <a:ln w="12700">
                  <a:solidFill>
                    <a:schemeClr val="accent5"/>
                  </a:solidFill>
                  <a:headEnd type="none" w="sm" len="sm"/>
                  <a:tailEnd type="none" w="sm" len="sm"/>
                </a:ln>
                <a:effectLst/>
              </p:spPr>
              <p:style>
                <a:lnRef idx="2">
                  <a:schemeClr val="accent1"/>
                </a:lnRef>
                <a:fillRef idx="0">
                  <a:schemeClr val="accent1"/>
                </a:fillRef>
                <a:effectRef idx="1">
                  <a:schemeClr val="accent1"/>
                </a:effectRef>
                <a:fontRef idx="minor">
                  <a:schemeClr val="tx1"/>
                </a:fontRef>
              </p:style>
            </p:cxnSp>
            <p:cxnSp>
              <p:nvCxnSpPr>
                <p:cNvPr id="79" name="Straight Arrow Connector 78"/>
                <p:cNvCxnSpPr/>
                <p:nvPr/>
              </p:nvCxnSpPr>
              <p:spPr>
                <a:xfrm flipH="1" flipV="1">
                  <a:off x="6817351" y="1723933"/>
                  <a:ext cx="538223" cy="2632171"/>
                </a:xfrm>
                <a:prstGeom prst="straightConnector1">
                  <a:avLst/>
                </a:prstGeom>
                <a:ln w="12700">
                  <a:solidFill>
                    <a:schemeClr val="accent5"/>
                  </a:solidFill>
                  <a:headEnd type="none" w="sm" len="sm"/>
                  <a:tailEnd type="none" w="sm" len="sm"/>
                </a:ln>
                <a:effectLst/>
              </p:spPr>
              <p:style>
                <a:lnRef idx="2">
                  <a:schemeClr val="accent1"/>
                </a:lnRef>
                <a:fillRef idx="0">
                  <a:schemeClr val="accent1"/>
                </a:fillRef>
                <a:effectRef idx="1">
                  <a:schemeClr val="accent1"/>
                </a:effectRef>
                <a:fontRef idx="minor">
                  <a:schemeClr val="tx1"/>
                </a:fontRef>
              </p:style>
            </p:cxnSp>
          </p:grpSp>
          <p:pic>
            <p:nvPicPr>
              <p:cNvPr id="101412" name="Picture 8" descr="cloud.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193800" y="271318"/>
                <a:ext cx="6742176" cy="1694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01398" name="Group 83"/>
            <p:cNvGrpSpPr>
              <a:grpSpLocks/>
            </p:cNvGrpSpPr>
            <p:nvPr/>
          </p:nvGrpSpPr>
          <p:grpSpPr bwMode="auto">
            <a:xfrm>
              <a:off x="7096125" y="1549400"/>
              <a:ext cx="1227931" cy="3009911"/>
              <a:chOff x="7096125" y="1549400"/>
              <a:chExt cx="1227931" cy="3009911"/>
            </a:xfrm>
          </p:grpSpPr>
          <p:cxnSp>
            <p:nvCxnSpPr>
              <p:cNvPr id="77" name="Straight Arrow Connector 76"/>
              <p:cNvCxnSpPr/>
              <p:nvPr/>
            </p:nvCxnSpPr>
            <p:spPr>
              <a:xfrm flipH="1" flipV="1">
                <a:off x="7846165" y="1590578"/>
                <a:ext cx="477891" cy="495318"/>
              </a:xfrm>
              <a:prstGeom prst="straightConnector1">
                <a:avLst/>
              </a:prstGeom>
              <a:ln w="12700">
                <a:solidFill>
                  <a:schemeClr val="accent5"/>
                </a:solidFill>
                <a:headEnd type="none" w="sm" len="sm"/>
                <a:tailEnd type="none" w="sm" len="sm"/>
              </a:ln>
              <a:effectLst/>
            </p:spPr>
            <p:style>
              <a:lnRef idx="2">
                <a:schemeClr val="accent1"/>
              </a:lnRef>
              <a:fillRef idx="0">
                <a:schemeClr val="accent1"/>
              </a:fillRef>
              <a:effectRef idx="1">
                <a:schemeClr val="accent1"/>
              </a:effectRef>
              <a:fontRef idx="minor">
                <a:schemeClr val="tx1"/>
              </a:fontRef>
            </p:style>
          </p:cxnSp>
          <p:cxnSp>
            <p:nvCxnSpPr>
              <p:cNvPr id="67" name="Straight Arrow Connector 66"/>
              <p:cNvCxnSpPr/>
              <p:nvPr/>
            </p:nvCxnSpPr>
            <p:spPr>
              <a:xfrm flipV="1">
                <a:off x="7101545" y="1669955"/>
                <a:ext cx="26990" cy="539770"/>
              </a:xfrm>
              <a:prstGeom prst="straightConnector1">
                <a:avLst/>
              </a:prstGeom>
              <a:ln w="12700">
                <a:solidFill>
                  <a:schemeClr val="accent5"/>
                </a:solidFill>
                <a:headEnd type="none" w="sm" len="sm"/>
                <a:tailEnd type="none" w="sm" len="sm"/>
              </a:ln>
              <a:effectLst/>
            </p:spPr>
            <p:style>
              <a:lnRef idx="2">
                <a:schemeClr val="accent1"/>
              </a:lnRef>
              <a:fillRef idx="0">
                <a:schemeClr val="accent1"/>
              </a:fillRef>
              <a:effectRef idx="1">
                <a:schemeClr val="accent1"/>
              </a:effectRef>
              <a:fontRef idx="minor">
                <a:schemeClr val="tx1"/>
              </a:fontRef>
            </p:style>
          </p:cxnSp>
          <p:cxnSp>
            <p:nvCxnSpPr>
              <p:cNvPr id="69" name="Straight Arrow Connector 68"/>
              <p:cNvCxnSpPr/>
              <p:nvPr/>
            </p:nvCxnSpPr>
            <p:spPr>
              <a:xfrm flipV="1">
                <a:off x="7120597" y="1628679"/>
                <a:ext cx="58744" cy="876332"/>
              </a:xfrm>
              <a:prstGeom prst="straightConnector1">
                <a:avLst/>
              </a:prstGeom>
              <a:ln w="12700">
                <a:solidFill>
                  <a:schemeClr val="accent5"/>
                </a:solidFill>
                <a:headEnd type="none" w="sm" len="sm"/>
                <a:tailEnd type="none" w="sm" len="sm"/>
              </a:ln>
              <a:effectLst/>
            </p:spPr>
            <p:style>
              <a:lnRef idx="2">
                <a:schemeClr val="accent1"/>
              </a:lnRef>
              <a:fillRef idx="0">
                <a:schemeClr val="accent1"/>
              </a:fillRef>
              <a:effectRef idx="1">
                <a:schemeClr val="accent1"/>
              </a:effectRef>
              <a:fontRef idx="minor">
                <a:schemeClr val="tx1"/>
              </a:fontRef>
            </p:style>
          </p:cxnSp>
          <p:cxnSp>
            <p:nvCxnSpPr>
              <p:cNvPr id="70" name="Straight Arrow Connector 69"/>
              <p:cNvCxnSpPr/>
              <p:nvPr/>
            </p:nvCxnSpPr>
            <p:spPr>
              <a:xfrm flipH="1" flipV="1">
                <a:off x="7226971" y="1593753"/>
                <a:ext cx="119076" cy="657249"/>
              </a:xfrm>
              <a:prstGeom prst="straightConnector1">
                <a:avLst/>
              </a:prstGeom>
              <a:ln w="12700">
                <a:solidFill>
                  <a:schemeClr val="accent5"/>
                </a:solidFill>
                <a:headEnd type="none" w="sm" len="sm"/>
                <a:tailEnd type="none" w="sm" len="sm"/>
              </a:ln>
              <a:effectLst/>
            </p:spPr>
            <p:style>
              <a:lnRef idx="2">
                <a:schemeClr val="accent1"/>
              </a:lnRef>
              <a:fillRef idx="0">
                <a:schemeClr val="accent1"/>
              </a:fillRef>
              <a:effectRef idx="1">
                <a:schemeClr val="accent1"/>
              </a:effectRef>
              <a:fontRef idx="minor">
                <a:schemeClr val="tx1"/>
              </a:fontRef>
            </p:style>
          </p:cxnSp>
          <p:cxnSp>
            <p:nvCxnSpPr>
              <p:cNvPr id="80" name="Straight Arrow Connector 79"/>
              <p:cNvCxnSpPr/>
              <p:nvPr/>
            </p:nvCxnSpPr>
            <p:spPr>
              <a:xfrm flipH="1" flipV="1">
                <a:off x="7096781" y="1692181"/>
                <a:ext cx="523933" cy="2603595"/>
              </a:xfrm>
              <a:prstGeom prst="straightConnector1">
                <a:avLst/>
              </a:prstGeom>
              <a:ln w="12700">
                <a:solidFill>
                  <a:schemeClr val="accent5"/>
                </a:solidFill>
                <a:headEnd type="none" w="sm" len="sm"/>
                <a:tailEnd type="none" w="sm" len="sm"/>
              </a:ln>
              <a:effectLst/>
            </p:spPr>
            <p:style>
              <a:lnRef idx="2">
                <a:schemeClr val="accent1"/>
              </a:lnRef>
              <a:fillRef idx="0">
                <a:schemeClr val="accent1"/>
              </a:fillRef>
              <a:effectRef idx="1">
                <a:schemeClr val="accent1"/>
              </a:effectRef>
              <a:fontRef idx="minor">
                <a:schemeClr val="tx1"/>
              </a:fontRef>
            </p:style>
          </p:cxnSp>
          <p:cxnSp>
            <p:nvCxnSpPr>
              <p:cNvPr id="71" name="Straight Arrow Connector 70"/>
              <p:cNvCxnSpPr/>
              <p:nvPr/>
            </p:nvCxnSpPr>
            <p:spPr>
              <a:xfrm flipH="1" flipV="1">
                <a:off x="7398440" y="1676306"/>
                <a:ext cx="20640" cy="260360"/>
              </a:xfrm>
              <a:prstGeom prst="straightConnector1">
                <a:avLst/>
              </a:prstGeom>
              <a:ln w="12700">
                <a:solidFill>
                  <a:schemeClr val="accent5"/>
                </a:solidFill>
                <a:headEnd type="none" w="sm" len="sm"/>
                <a:tailEnd type="none" w="sm" len="sm"/>
              </a:ln>
              <a:effectLst/>
            </p:spPr>
            <p:style>
              <a:lnRef idx="2">
                <a:schemeClr val="accent1"/>
              </a:lnRef>
              <a:fillRef idx="0">
                <a:schemeClr val="accent1"/>
              </a:fillRef>
              <a:effectRef idx="1">
                <a:schemeClr val="accent1"/>
              </a:effectRef>
              <a:fontRef idx="minor">
                <a:schemeClr val="tx1"/>
              </a:fontRef>
            </p:style>
          </p:cxnSp>
          <p:cxnSp>
            <p:nvCxnSpPr>
              <p:cNvPr id="74" name="Straight Arrow Connector 73"/>
              <p:cNvCxnSpPr/>
              <p:nvPr/>
            </p:nvCxnSpPr>
            <p:spPr>
              <a:xfrm flipH="1" flipV="1">
                <a:off x="7563558" y="1723932"/>
                <a:ext cx="106375" cy="434991"/>
              </a:xfrm>
              <a:prstGeom prst="straightConnector1">
                <a:avLst/>
              </a:prstGeom>
              <a:ln w="12700">
                <a:solidFill>
                  <a:schemeClr val="accent5"/>
                </a:solidFill>
                <a:headEnd type="none" w="sm" len="sm"/>
                <a:tailEnd type="none" w="sm" len="sm"/>
              </a:ln>
              <a:effectLst/>
            </p:spPr>
            <p:style>
              <a:lnRef idx="2">
                <a:schemeClr val="accent1"/>
              </a:lnRef>
              <a:fillRef idx="0">
                <a:schemeClr val="accent1"/>
              </a:fillRef>
              <a:effectRef idx="1">
                <a:schemeClr val="accent1"/>
              </a:effectRef>
              <a:fontRef idx="minor">
                <a:schemeClr val="tx1"/>
              </a:fontRef>
            </p:style>
          </p:cxnSp>
          <p:cxnSp>
            <p:nvCxnSpPr>
              <p:cNvPr id="72" name="Straight Arrow Connector 71"/>
              <p:cNvCxnSpPr/>
              <p:nvPr/>
            </p:nvCxnSpPr>
            <p:spPr>
              <a:xfrm flipH="1" flipV="1">
                <a:off x="7341283" y="1625504"/>
                <a:ext cx="20640" cy="1006512"/>
              </a:xfrm>
              <a:prstGeom prst="straightConnector1">
                <a:avLst/>
              </a:prstGeom>
              <a:ln w="12700">
                <a:solidFill>
                  <a:schemeClr val="accent5"/>
                </a:solidFill>
                <a:headEnd type="none" w="sm" len="sm"/>
                <a:tailEnd type="none" w="sm" len="sm"/>
              </a:ln>
              <a:effectLst/>
            </p:spPr>
            <p:style>
              <a:lnRef idx="2">
                <a:schemeClr val="accent1"/>
              </a:lnRef>
              <a:fillRef idx="0">
                <a:schemeClr val="accent1"/>
              </a:fillRef>
              <a:effectRef idx="1">
                <a:schemeClr val="accent1"/>
              </a:effectRef>
              <a:fontRef idx="minor">
                <a:schemeClr val="tx1"/>
              </a:fontRef>
            </p:style>
          </p:cxnSp>
          <p:cxnSp>
            <p:nvCxnSpPr>
              <p:cNvPr id="75" name="Straight Arrow Connector 74"/>
              <p:cNvCxnSpPr/>
              <p:nvPr/>
            </p:nvCxnSpPr>
            <p:spPr>
              <a:xfrm flipH="1" flipV="1">
                <a:off x="7696923" y="1695356"/>
                <a:ext cx="125427" cy="419115"/>
              </a:xfrm>
              <a:prstGeom prst="straightConnector1">
                <a:avLst/>
              </a:prstGeom>
              <a:ln w="12700">
                <a:solidFill>
                  <a:schemeClr val="accent5"/>
                </a:solidFill>
                <a:headEnd type="none" w="sm" len="sm"/>
                <a:tailEnd type="none" w="sm" len="sm"/>
              </a:ln>
              <a:effectLst/>
            </p:spPr>
            <p:style>
              <a:lnRef idx="2">
                <a:schemeClr val="accent1"/>
              </a:lnRef>
              <a:fillRef idx="0">
                <a:schemeClr val="accent1"/>
              </a:fillRef>
              <a:effectRef idx="1">
                <a:schemeClr val="accent1"/>
              </a:effectRef>
              <a:fontRef idx="minor">
                <a:schemeClr val="tx1"/>
              </a:fontRef>
            </p:style>
          </p:cxnSp>
          <p:cxnSp>
            <p:nvCxnSpPr>
              <p:cNvPr id="76" name="Straight Arrow Connector 75"/>
              <p:cNvCxnSpPr/>
              <p:nvPr/>
            </p:nvCxnSpPr>
            <p:spPr>
              <a:xfrm flipH="1" flipV="1">
                <a:off x="7763605" y="1660430"/>
                <a:ext cx="341351" cy="508019"/>
              </a:xfrm>
              <a:prstGeom prst="straightConnector1">
                <a:avLst/>
              </a:prstGeom>
              <a:ln w="12700">
                <a:solidFill>
                  <a:schemeClr val="accent5"/>
                </a:solidFill>
                <a:headEnd type="none" w="sm" len="sm"/>
                <a:tailEnd type="none" w="sm" len="sm"/>
              </a:ln>
              <a:effectLst/>
            </p:spPr>
            <p:style>
              <a:lnRef idx="2">
                <a:schemeClr val="accent1"/>
              </a:lnRef>
              <a:fillRef idx="0">
                <a:schemeClr val="accent1"/>
              </a:fillRef>
              <a:effectRef idx="1">
                <a:schemeClr val="accent1"/>
              </a:effectRef>
              <a:fontRef idx="minor">
                <a:schemeClr val="tx1"/>
              </a:fontRef>
            </p:style>
          </p:cxnSp>
          <p:cxnSp>
            <p:nvCxnSpPr>
              <p:cNvPr id="81" name="Straight Arrow Connector 80"/>
              <p:cNvCxnSpPr/>
              <p:nvPr/>
            </p:nvCxnSpPr>
            <p:spPr>
              <a:xfrm flipH="1" flipV="1">
                <a:off x="7268250" y="1549301"/>
                <a:ext cx="365166" cy="3010010"/>
              </a:xfrm>
              <a:prstGeom prst="straightConnector1">
                <a:avLst/>
              </a:prstGeom>
              <a:ln w="12700">
                <a:solidFill>
                  <a:schemeClr val="accent5"/>
                </a:solidFill>
                <a:headEnd type="none" w="sm" len="sm"/>
                <a:tailEnd type="none" w="sm" len="sm"/>
              </a:ln>
              <a:effectLst/>
            </p:spPr>
            <p:style>
              <a:lnRef idx="2">
                <a:schemeClr val="accent1"/>
              </a:lnRef>
              <a:fillRef idx="0">
                <a:schemeClr val="accent1"/>
              </a:fillRef>
              <a:effectRef idx="1">
                <a:schemeClr val="accent1"/>
              </a:effectRef>
              <a:fontRef idx="minor">
                <a:schemeClr val="tx1"/>
              </a:fontRef>
            </p:style>
          </p:cxnSp>
        </p:grpSp>
      </p:grpSp>
      <p:pic>
        <p:nvPicPr>
          <p:cNvPr id="101381" name="Picture 5"/>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512888" y="1843088"/>
            <a:ext cx="2279650" cy="139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1382" name="Picture 4" descr="icon.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717675" y="2874963"/>
            <a:ext cx="293688" cy="292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1383" name="Picture 6"/>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2730500" y="1674813"/>
            <a:ext cx="5754688" cy="3249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1384" name="Group 7"/>
          <p:cNvGrpSpPr>
            <a:grpSpLocks/>
          </p:cNvGrpSpPr>
          <p:nvPr/>
        </p:nvGrpSpPr>
        <p:grpSpPr bwMode="auto">
          <a:xfrm>
            <a:off x="4248150" y="2135188"/>
            <a:ext cx="706438" cy="912812"/>
            <a:chOff x="4247910" y="2134754"/>
            <a:chExt cx="706118" cy="912782"/>
          </a:xfrm>
        </p:grpSpPr>
        <p:pic>
          <p:nvPicPr>
            <p:cNvPr id="101393" name="Picture 81" descr="icon.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297138" y="2754928"/>
              <a:ext cx="292608" cy="292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1394" name="Picture 82" descr="icon.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247910" y="2420231"/>
              <a:ext cx="292608" cy="292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1395" name="Picture 84" descr="icon.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612193" y="2558047"/>
              <a:ext cx="292608" cy="292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1396" name="Picture 85" descr="icon.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661420" y="2134754"/>
              <a:ext cx="292608" cy="292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5" name="Group 64"/>
          <p:cNvGrpSpPr>
            <a:grpSpLocks/>
          </p:cNvGrpSpPr>
          <p:nvPr/>
        </p:nvGrpSpPr>
        <p:grpSpPr bwMode="auto">
          <a:xfrm>
            <a:off x="1820863" y="585788"/>
            <a:ext cx="5621337" cy="1047750"/>
            <a:chOff x="1821417" y="585538"/>
            <a:chExt cx="5621576" cy="1048509"/>
          </a:xfrm>
        </p:grpSpPr>
        <p:cxnSp>
          <p:nvCxnSpPr>
            <p:cNvPr id="97" name="Straight Connector 96"/>
            <p:cNvCxnSpPr/>
            <p:nvPr/>
          </p:nvCxnSpPr>
          <p:spPr>
            <a:xfrm>
              <a:off x="4188480" y="939806"/>
              <a:ext cx="1030332" cy="251007"/>
            </a:xfrm>
            <a:prstGeom prst="line">
              <a:avLst/>
            </a:prstGeom>
            <a:ln w="12700" cmpd="sng">
              <a:solidFill>
                <a:schemeClr val="accent5"/>
              </a:solidFill>
            </a:ln>
            <a:effectLst/>
          </p:spPr>
          <p:style>
            <a:lnRef idx="2">
              <a:schemeClr val="accent1"/>
            </a:lnRef>
            <a:fillRef idx="0">
              <a:schemeClr val="accent1"/>
            </a:fillRef>
            <a:effectRef idx="1">
              <a:schemeClr val="accent1"/>
            </a:effectRef>
            <a:fontRef idx="minor">
              <a:schemeClr val="tx1"/>
            </a:fontRef>
          </p:style>
        </p:cxnSp>
        <p:cxnSp>
          <p:nvCxnSpPr>
            <p:cNvPr id="98" name="Straight Connector 97"/>
            <p:cNvCxnSpPr/>
            <p:nvPr/>
          </p:nvCxnSpPr>
          <p:spPr>
            <a:xfrm flipV="1">
              <a:off x="2491370" y="974757"/>
              <a:ext cx="1181150" cy="295489"/>
            </a:xfrm>
            <a:prstGeom prst="line">
              <a:avLst/>
            </a:prstGeom>
            <a:ln w="12700" cmpd="sng">
              <a:solidFill>
                <a:schemeClr val="accent5"/>
              </a:solidFill>
            </a:ln>
            <a:effectLst/>
          </p:spPr>
          <p:style>
            <a:lnRef idx="2">
              <a:schemeClr val="accent1"/>
            </a:lnRef>
            <a:fillRef idx="0">
              <a:schemeClr val="accent1"/>
            </a:fillRef>
            <a:effectRef idx="1">
              <a:schemeClr val="accent1"/>
            </a:effectRef>
            <a:fontRef idx="minor">
              <a:schemeClr val="tx1"/>
            </a:fontRef>
          </p:style>
        </p:cxnSp>
        <p:cxnSp>
          <p:nvCxnSpPr>
            <p:cNvPr id="99" name="Straight Connector 98"/>
            <p:cNvCxnSpPr/>
            <p:nvPr/>
          </p:nvCxnSpPr>
          <p:spPr>
            <a:xfrm flipV="1">
              <a:off x="5552201" y="1082785"/>
              <a:ext cx="1260529" cy="206524"/>
            </a:xfrm>
            <a:prstGeom prst="line">
              <a:avLst/>
            </a:prstGeom>
            <a:ln w="12700" cmpd="sng">
              <a:solidFill>
                <a:schemeClr val="accent5"/>
              </a:solidFill>
            </a:ln>
            <a:effectLst/>
          </p:spPr>
          <p:style>
            <a:lnRef idx="2">
              <a:schemeClr val="accent1"/>
            </a:lnRef>
            <a:fillRef idx="0">
              <a:schemeClr val="accent1"/>
            </a:fillRef>
            <a:effectRef idx="1">
              <a:schemeClr val="accent1"/>
            </a:effectRef>
            <a:fontRef idx="minor">
              <a:schemeClr val="tx1"/>
            </a:fontRef>
          </p:style>
        </p:cxnSp>
        <p:pic>
          <p:nvPicPr>
            <p:cNvPr id="101389" name="Picture 9" descr="Donut_Icons_2.png"/>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1821417" y="787514"/>
              <a:ext cx="777792" cy="7777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1390" name="Picture 86" descr="Donut_Icons_2.png"/>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3539247" y="585538"/>
              <a:ext cx="775183" cy="775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1391" name="Picture 87" descr="Donut_Icons_2.png"/>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5104679" y="861167"/>
              <a:ext cx="772880" cy="772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1392" name="Picture 95" descr="Donut_Icons_2.png"/>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6670113" y="733195"/>
              <a:ext cx="772880" cy="772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382582876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withEffect">
                                  <p:stCondLst>
                                    <p:cond delay="0"/>
                                  </p:stCondLst>
                                  <p:childTnLst>
                                    <p:set>
                                      <p:cBhvr>
                                        <p:cTn id="6" dur="1" fill="hold">
                                          <p:stCondLst>
                                            <p:cond delay="0"/>
                                          </p:stCondLst>
                                        </p:cTn>
                                        <p:tgtEl>
                                          <p:spTgt spid="65"/>
                                        </p:tgtEl>
                                        <p:attrNameLst>
                                          <p:attrName>style.visibility</p:attrName>
                                        </p:attrNameLst>
                                      </p:cBhvr>
                                      <p:to>
                                        <p:strVal val="visible"/>
                                      </p:to>
                                    </p:set>
                                    <p:animEffect transition="in" filter="fade">
                                      <p:cBhvr>
                                        <p:cTn id="7" dur="10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1" name="Picture 1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307975"/>
            <a:ext cx="9144000" cy="545147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35842"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ＭＳ Ｐゴシック" charset="0"/>
                <a:cs typeface="ＭＳ Ｐゴシック" charset="0"/>
              </a:defRPr>
            </a:lvl1pPr>
            <a:lvl2pPr marL="742950" indent="-285750">
              <a:defRPr sz="2400">
                <a:solidFill>
                  <a:schemeClr val="tx1"/>
                </a:solidFill>
                <a:latin typeface="Times New Roman" charset="0"/>
                <a:ea typeface="ＭＳ Ｐゴシック" charset="0"/>
              </a:defRPr>
            </a:lvl2pPr>
            <a:lvl3pPr marL="1143000" indent="-228600">
              <a:defRPr sz="2400">
                <a:solidFill>
                  <a:schemeClr val="tx1"/>
                </a:solidFill>
                <a:latin typeface="Times New Roman" charset="0"/>
                <a:ea typeface="ＭＳ Ｐゴシック" charset="0"/>
              </a:defRPr>
            </a:lvl3pPr>
            <a:lvl4pPr marL="1600200" indent="-228600">
              <a:defRPr sz="2400">
                <a:solidFill>
                  <a:schemeClr val="tx1"/>
                </a:solidFill>
                <a:latin typeface="Times New Roman" charset="0"/>
                <a:ea typeface="ＭＳ Ｐゴシック" charset="0"/>
              </a:defRPr>
            </a:lvl4pPr>
            <a:lvl5pPr marL="2057400" indent="-22860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fld id="{C1C4B648-8F28-834F-8F2C-995067592492}" type="slidenum">
              <a:rPr lang="en-US" sz="600">
                <a:solidFill>
                  <a:srgbClr val="BFBFBF"/>
                </a:solidFill>
                <a:latin typeface="Arial" charset="0"/>
                <a:cs typeface="Arial" charset="0"/>
              </a:rPr>
              <a:pPr/>
              <a:t>5</a:t>
            </a:fld>
            <a:endParaRPr lang="en-US" sz="600">
              <a:solidFill>
                <a:srgbClr val="BFBFBF"/>
              </a:solidFill>
              <a:latin typeface="Arial" charset="0"/>
              <a:cs typeface="Arial" charset="0"/>
            </a:endParaRPr>
          </a:p>
        </p:txBody>
      </p:sp>
      <p:pic>
        <p:nvPicPr>
          <p:cNvPr id="35843" name="Picture 5"/>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512888" y="1508125"/>
            <a:ext cx="1638300" cy="1395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44" name="Picture 4" descr="icon.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717675" y="2538413"/>
            <a:ext cx="293688" cy="293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45" name="Picture 6"/>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730500" y="1339850"/>
            <a:ext cx="5754688" cy="324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5846" name="Group 7"/>
          <p:cNvGrpSpPr>
            <a:grpSpLocks/>
          </p:cNvGrpSpPr>
          <p:nvPr/>
        </p:nvGrpSpPr>
        <p:grpSpPr bwMode="auto">
          <a:xfrm>
            <a:off x="4248150" y="1798638"/>
            <a:ext cx="706438" cy="912812"/>
            <a:chOff x="4247910" y="2134754"/>
            <a:chExt cx="706118" cy="912782"/>
          </a:xfrm>
        </p:grpSpPr>
        <p:pic>
          <p:nvPicPr>
            <p:cNvPr id="35850" name="Picture 81" descr="icon.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297138" y="2754928"/>
              <a:ext cx="292608" cy="292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51" name="Picture 82" descr="icon.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247910" y="2420231"/>
              <a:ext cx="292608" cy="292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52" name="Picture 84" descr="icon.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612193" y="2558047"/>
              <a:ext cx="292608" cy="292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53" name="Picture 85" descr="icon.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661420" y="2134754"/>
              <a:ext cx="292608" cy="292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35847" name="Picture 86"/>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3189288" y="1454150"/>
            <a:ext cx="617537" cy="73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48" name="Footer Placeholder 3"/>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ＭＳ Ｐゴシック" charset="0"/>
                <a:cs typeface="ＭＳ Ｐゴシック" charset="0"/>
              </a:defRPr>
            </a:lvl1pPr>
            <a:lvl2pPr marL="742950" indent="-285750">
              <a:defRPr sz="2400">
                <a:solidFill>
                  <a:schemeClr val="tx1"/>
                </a:solidFill>
                <a:latin typeface="Times New Roman" charset="0"/>
                <a:ea typeface="ＭＳ Ｐゴシック" charset="0"/>
              </a:defRPr>
            </a:lvl2pPr>
            <a:lvl3pPr marL="1143000" indent="-228600">
              <a:defRPr sz="2400">
                <a:solidFill>
                  <a:schemeClr val="tx1"/>
                </a:solidFill>
                <a:latin typeface="Times New Roman" charset="0"/>
                <a:ea typeface="ＭＳ Ｐゴシック" charset="0"/>
              </a:defRPr>
            </a:lvl3pPr>
            <a:lvl4pPr marL="1600200" indent="-228600">
              <a:defRPr sz="2400">
                <a:solidFill>
                  <a:schemeClr val="tx1"/>
                </a:solidFill>
                <a:latin typeface="Times New Roman" charset="0"/>
                <a:ea typeface="ＭＳ Ｐゴシック" charset="0"/>
              </a:defRPr>
            </a:lvl4pPr>
            <a:lvl5pPr marL="2057400" indent="-22860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r>
              <a:rPr lang="en-US" sz="600" dirty="0">
                <a:solidFill>
                  <a:srgbClr val="BFBFBF"/>
                </a:solidFill>
                <a:latin typeface="Arial" charset="0"/>
                <a:cs typeface="Arial" charset="0"/>
              </a:rPr>
              <a:t>© DataStax, All Rights Reserved.</a:t>
            </a:r>
          </a:p>
        </p:txBody>
      </p:sp>
      <p:sp>
        <p:nvSpPr>
          <p:cNvPr id="35849" name="Shape 333"/>
          <p:cNvSpPr txBox="1">
            <a:spLocks/>
          </p:cNvSpPr>
          <p:nvPr/>
        </p:nvSpPr>
        <p:spPr bwMode="auto">
          <a:xfrm>
            <a:off x="457200" y="-85725"/>
            <a:ext cx="822960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nchor="ctr"/>
          <a:lstStyle>
            <a:lvl1pPr defTabSz="912813">
              <a:defRPr sz="2400">
                <a:solidFill>
                  <a:schemeClr val="tx1"/>
                </a:solidFill>
                <a:latin typeface="Times New Roman" charset="0"/>
                <a:ea typeface="ＭＳ Ｐゴシック" charset="0"/>
                <a:cs typeface="ＭＳ Ｐゴシック" charset="0"/>
              </a:defRPr>
            </a:lvl1pPr>
            <a:lvl2pPr marL="742950" indent="-285750" defTabSz="912813">
              <a:defRPr sz="2400">
                <a:solidFill>
                  <a:schemeClr val="tx1"/>
                </a:solidFill>
                <a:latin typeface="Times New Roman" charset="0"/>
                <a:ea typeface="ＭＳ Ｐゴシック" charset="0"/>
              </a:defRPr>
            </a:lvl2pPr>
            <a:lvl3pPr marL="1143000" indent="-228600" defTabSz="912813">
              <a:defRPr sz="2400">
                <a:solidFill>
                  <a:schemeClr val="tx1"/>
                </a:solidFill>
                <a:latin typeface="Times New Roman" charset="0"/>
                <a:ea typeface="ＭＳ Ｐゴシック" charset="0"/>
              </a:defRPr>
            </a:lvl3pPr>
            <a:lvl4pPr marL="1600200" indent="-228600" defTabSz="912813">
              <a:defRPr sz="2400">
                <a:solidFill>
                  <a:schemeClr val="tx1"/>
                </a:solidFill>
                <a:latin typeface="Times New Roman" charset="0"/>
                <a:ea typeface="ＭＳ Ｐゴシック" charset="0"/>
              </a:defRPr>
            </a:lvl4pPr>
            <a:lvl5pPr marL="2057400" indent="-228600" defTabSz="912813">
              <a:defRPr sz="2400">
                <a:solidFill>
                  <a:schemeClr val="tx1"/>
                </a:solidFill>
                <a:latin typeface="Times New Roman" charset="0"/>
                <a:ea typeface="ＭＳ Ｐゴシック" charset="0"/>
              </a:defRPr>
            </a:lvl5pPr>
            <a:lvl6pPr marL="2514600" indent="-228600" defTabSz="912813"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defTabSz="912813"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defTabSz="912813"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defTabSz="912813"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buClr>
                <a:schemeClr val="accent1"/>
              </a:buClr>
              <a:buSzPct val="25000"/>
            </a:pPr>
            <a:r>
              <a:rPr lang="en-US" sz="3200">
                <a:solidFill>
                  <a:schemeClr val="accent1"/>
                </a:solidFill>
                <a:latin typeface="HelveticaNeueLT Std Lt" charset="0"/>
                <a:cs typeface="Arial" charset="0"/>
              </a:rPr>
              <a:t>Top 5 Challenges of Cloud Applications</a:t>
            </a:r>
            <a:endParaRPr lang="en-US" sz="3200">
              <a:solidFill>
                <a:schemeClr val="accent1"/>
              </a:solidFill>
              <a:latin typeface="Arial" charset="0"/>
              <a:cs typeface="Arial" charset="0"/>
              <a:sym typeface="Arial" charset="0"/>
            </a:endParaRPr>
          </a:p>
        </p:txBody>
      </p:sp>
    </p:spTree>
    <p:extLst>
      <p:ext uri="{BB962C8B-B14F-4D97-AF65-F5344CB8AC3E}">
        <p14:creationId xmlns:p14="http://schemas.microsoft.com/office/powerpoint/2010/main" val="1787423271"/>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Before we go…a few reminders</a:t>
            </a:r>
            <a:endParaRPr lang="en-US" dirty="0"/>
          </a:p>
        </p:txBody>
      </p:sp>
      <p:sp>
        <p:nvSpPr>
          <p:cNvPr id="3" name="Text Placeholder 2"/>
          <p:cNvSpPr>
            <a:spLocks noGrp="1"/>
          </p:cNvSpPr>
          <p:nvPr>
            <p:ph type="body" idx="1"/>
          </p:nvPr>
        </p:nvSpPr>
        <p:spPr>
          <a:xfrm>
            <a:off x="457200" y="1200150"/>
            <a:ext cx="8435280" cy="3394200"/>
          </a:xfrm>
        </p:spPr>
        <p:txBody>
          <a:bodyPr/>
          <a:lstStyle/>
          <a:p>
            <a:pPr marL="285750" indent="-285750">
              <a:buFont typeface="Arial"/>
              <a:buChar char="•"/>
            </a:pPr>
            <a:r>
              <a:rPr lang="en-US" sz="2000" dirty="0" smtClean="0">
                <a:hlinkClick r:id="rId3"/>
              </a:rPr>
              <a:t>Download DSE 5.0</a:t>
            </a:r>
            <a:r>
              <a:rPr lang="en-US" sz="2000" dirty="0" smtClean="0"/>
              <a:t>, available today</a:t>
            </a:r>
            <a:r>
              <a:rPr lang="en-US" sz="2000" dirty="0" smtClean="0"/>
              <a:t>!</a:t>
            </a:r>
            <a:br>
              <a:rPr lang="en-US" sz="2000" dirty="0" smtClean="0"/>
            </a:br>
            <a:endParaRPr lang="en-US" sz="1000" dirty="0"/>
          </a:p>
          <a:p>
            <a:pPr marL="285750" indent="-285750">
              <a:buFont typeface="Arial"/>
              <a:buChar char="•"/>
            </a:pPr>
            <a:r>
              <a:rPr lang="en-US" sz="2000" dirty="0" smtClean="0">
                <a:latin typeface="Arial" charset="0"/>
              </a:rPr>
              <a:t>Next Webinar (Oct 5</a:t>
            </a:r>
            <a:r>
              <a:rPr lang="en-US" sz="2000" baseline="30000" dirty="0" smtClean="0">
                <a:latin typeface="Arial" charset="0"/>
              </a:rPr>
              <a:t>th</a:t>
            </a:r>
            <a:r>
              <a:rPr lang="en-US" sz="2000" dirty="0" smtClean="0">
                <a:latin typeface="Arial" charset="0"/>
              </a:rPr>
              <a:t>)</a:t>
            </a:r>
            <a:r>
              <a:rPr lang="en-US" sz="2000" dirty="0" smtClean="0">
                <a:latin typeface="Arial" charset="0"/>
              </a:rPr>
              <a:t>: </a:t>
            </a:r>
            <a:r>
              <a:rPr lang="en-US" sz="2000" dirty="0" smtClean="0">
                <a:latin typeface="Arial" charset="0"/>
              </a:rPr>
              <a:t> </a:t>
            </a:r>
            <a:r>
              <a:rPr lang="en-US" sz="2000" dirty="0" smtClean="0"/>
              <a:t>Macy’s – Why </a:t>
            </a:r>
            <a:r>
              <a:rPr lang="en-US" sz="2000" dirty="0"/>
              <a:t>Your Database Decision Directly Impacts Customer </a:t>
            </a:r>
            <a:r>
              <a:rPr lang="en-US" sz="2000" dirty="0" smtClean="0"/>
              <a:t>Experience. </a:t>
            </a:r>
            <a:r>
              <a:rPr lang="en-US" sz="2000" dirty="0" smtClean="0">
                <a:hlinkClick r:id="rId4"/>
              </a:rPr>
              <a:t>Register Today</a:t>
            </a:r>
            <a:r>
              <a:rPr lang="en-US" sz="2000" dirty="0" smtClean="0"/>
              <a:t>!</a:t>
            </a:r>
            <a:br>
              <a:rPr lang="en-US" sz="2000" dirty="0" smtClean="0"/>
            </a:br>
            <a:endParaRPr lang="en-US" sz="1000" dirty="0" smtClean="0"/>
          </a:p>
          <a:p>
            <a:pPr marL="285750" indent="-285750">
              <a:buFont typeface="Arial"/>
              <a:buChar char="•"/>
            </a:pPr>
            <a:r>
              <a:rPr lang="en-US" sz="2000" dirty="0" smtClean="0">
                <a:latin typeface="Arial" charset="0"/>
              </a:rPr>
              <a:t>Check </a:t>
            </a:r>
            <a:r>
              <a:rPr lang="en-US" sz="2000" dirty="0">
                <a:latin typeface="Arial" charset="0"/>
              </a:rPr>
              <a:t>out upcoming webinars here: </a:t>
            </a:r>
            <a:r>
              <a:rPr lang="en-US" sz="2000" dirty="0">
                <a:latin typeface="Arial" charset="0"/>
                <a:hlinkClick r:id="rId5"/>
              </a:rPr>
              <a:t>http://www.datastax.com/resources/webinars</a:t>
            </a:r>
            <a:r>
              <a:rPr lang="en-US" sz="2000" dirty="0">
                <a:latin typeface="Arial" charset="0"/>
              </a:rPr>
              <a:t> </a:t>
            </a:r>
            <a:r>
              <a:rPr lang="en-US" sz="2000" dirty="0" smtClean="0">
                <a:latin typeface="Arial" charset="0"/>
              </a:rPr>
              <a:t/>
            </a:r>
            <a:br>
              <a:rPr lang="en-US" sz="2000" dirty="0" smtClean="0">
                <a:latin typeface="Arial" charset="0"/>
              </a:rPr>
            </a:br>
            <a:endParaRPr lang="en-US" sz="1000" dirty="0" smtClean="0"/>
          </a:p>
          <a:p>
            <a:pPr marL="285750" indent="-285750">
              <a:buFont typeface="Arial"/>
              <a:buChar char="•"/>
            </a:pPr>
            <a:r>
              <a:rPr lang="en-US" sz="2000" dirty="0" smtClean="0"/>
              <a:t>Become a DataStax Professional Community Member</a:t>
            </a:r>
            <a:r>
              <a:rPr lang="en-US" sz="2000" dirty="0"/>
              <a:t>: </a:t>
            </a:r>
            <a:r>
              <a:rPr lang="en-US" sz="2000" dirty="0">
                <a:hlinkClick r:id="rId6"/>
              </a:rPr>
              <a:t>http://academy.datastax.com/</a:t>
            </a:r>
            <a:r>
              <a:rPr lang="en-US" sz="2000" dirty="0" smtClean="0">
                <a:hlinkClick r:id="rId6"/>
              </a:rPr>
              <a:t>community</a:t>
            </a:r>
            <a:endParaRPr lang="en-US" sz="2000" dirty="0" smtClean="0"/>
          </a:p>
          <a:p>
            <a:pPr marL="285750" indent="-285750">
              <a:buFont typeface="Arial"/>
              <a:buChar char="•"/>
            </a:pPr>
            <a:endParaRPr lang="en-US" sz="2000" dirty="0"/>
          </a:p>
        </p:txBody>
      </p:sp>
      <p:sp>
        <p:nvSpPr>
          <p:cNvPr id="4" name="Rectangle 3"/>
          <p:cNvSpPr/>
          <p:nvPr/>
        </p:nvSpPr>
        <p:spPr>
          <a:xfrm>
            <a:off x="3923606" y="2387084"/>
            <a:ext cx="184666" cy="369332"/>
          </a:xfrm>
          <a:prstGeom prst="rect">
            <a:avLst/>
          </a:prstGeom>
        </p:spPr>
        <p:txBody>
          <a:bodyPr wrap="none">
            <a:spAutoFit/>
          </a:bodyPr>
          <a:lstStyle/>
          <a:p>
            <a:endParaRPr lang="en-US" dirty="0"/>
          </a:p>
        </p:txBody>
      </p:sp>
      <p:sp>
        <p:nvSpPr>
          <p:cNvPr id="5" name="Shape 105"/>
          <p:cNvSpPr txBox="1"/>
          <p:nvPr/>
        </p:nvSpPr>
        <p:spPr>
          <a:xfrm>
            <a:off x="457200" y="4837112"/>
            <a:ext cx="1593849" cy="273049"/>
          </a:xfrm>
          <a:prstGeom prst="rect">
            <a:avLst/>
          </a:prstGeom>
          <a:no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BFBFBF"/>
              </a:buClr>
              <a:buSzPct val="25000"/>
              <a:buFont typeface="Arial"/>
              <a:buNone/>
            </a:pPr>
            <a:r>
              <a:rPr lang="en-US" sz="600" b="0" i="0" u="none" strike="noStrike" cap="none" dirty="0">
                <a:solidFill>
                  <a:srgbClr val="BFBFBF"/>
                </a:solidFill>
                <a:latin typeface="Arial"/>
                <a:ea typeface="Arial"/>
                <a:cs typeface="Arial"/>
                <a:sym typeface="Arial"/>
              </a:rPr>
              <a:t>© DataStax, All Rights Reserved.</a:t>
            </a:r>
          </a:p>
        </p:txBody>
      </p:sp>
    </p:spTree>
    <p:extLst>
      <p:ext uri="{BB962C8B-B14F-4D97-AF65-F5344CB8AC3E}">
        <p14:creationId xmlns:p14="http://schemas.microsoft.com/office/powerpoint/2010/main" val="1989499390"/>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Shape 356"/>
          <p:cNvSpPr txBox="1">
            <a:spLocks noGrp="1"/>
          </p:cNvSpPr>
          <p:nvPr>
            <p:ph type="title"/>
          </p:nvPr>
        </p:nvSpPr>
        <p:spPr>
          <a:xfrm>
            <a:off x="468312" y="1924050"/>
            <a:ext cx="8229600" cy="857400"/>
          </a:xfrm>
          <a:prstGeom prst="rect">
            <a:avLst/>
          </a:prstGeom>
          <a:noFill/>
          <a:ln>
            <a:noFill/>
          </a:ln>
        </p:spPr>
        <p:txBody>
          <a:bodyPr lIns="91425" tIns="45700" rIns="91425" bIns="45700" anchor="ctr" anchorCtr="0">
            <a:noAutofit/>
          </a:bodyPr>
          <a:lstStyle/>
          <a:p>
            <a:pPr marL="0" marR="0" lvl="0" indent="0" algn="ctr" rtl="0">
              <a:lnSpc>
                <a:spcPct val="100000"/>
              </a:lnSpc>
              <a:spcBef>
                <a:spcPts val="0"/>
              </a:spcBef>
              <a:spcAft>
                <a:spcPts val="0"/>
              </a:spcAft>
              <a:buClr>
                <a:schemeClr val="accent1"/>
              </a:buClr>
              <a:buSzPct val="25000"/>
              <a:buFont typeface="Arial"/>
              <a:buNone/>
            </a:pPr>
            <a:r>
              <a:rPr lang="en-US" sz="4500"/>
              <a:t>Q &amp; A</a:t>
            </a:r>
          </a:p>
        </p:txBody>
      </p:sp>
      <p:sp>
        <p:nvSpPr>
          <p:cNvPr id="358" name="Shape 358"/>
          <p:cNvSpPr txBox="1"/>
          <p:nvPr/>
        </p:nvSpPr>
        <p:spPr>
          <a:xfrm>
            <a:off x="2114550" y="4837112"/>
            <a:ext cx="404700" cy="273000"/>
          </a:xfrm>
          <a:prstGeom prst="rect">
            <a:avLst/>
          </a:prstGeom>
          <a:noFill/>
          <a:ln>
            <a:noFill/>
          </a:ln>
        </p:spPr>
        <p:txBody>
          <a:bodyPr lIns="91425" tIns="45700" rIns="91425" bIns="45700" anchor="ctr" anchorCtr="0">
            <a:noAutofit/>
          </a:bodyPr>
          <a:lstStyle/>
          <a:p>
            <a:pPr algn="ctr" defTabSz="914400">
              <a:buClr>
                <a:srgbClr val="BFBFBF"/>
              </a:buClr>
              <a:buSzPct val="25000"/>
              <a:buFont typeface="Arial"/>
              <a:buNone/>
            </a:pPr>
            <a:fld id="{00000000-1234-1234-1234-123412341234}" type="slidenum">
              <a:rPr lang="en-US" sz="600" kern="0">
                <a:solidFill>
                  <a:srgbClr val="BFBFBF"/>
                </a:solidFill>
                <a:latin typeface="Arial"/>
                <a:ea typeface="Arial"/>
                <a:cs typeface="Arial"/>
                <a:sym typeface="Arial"/>
              </a:rPr>
              <a:pPr algn="ctr" defTabSz="914400">
                <a:buClr>
                  <a:srgbClr val="BFBFBF"/>
                </a:buClr>
                <a:buSzPct val="25000"/>
                <a:buFont typeface="Arial"/>
                <a:buNone/>
              </a:pPr>
              <a:t>51</a:t>
            </a:fld>
            <a:endParaRPr lang="en-US" sz="600" kern="0">
              <a:solidFill>
                <a:srgbClr val="BFBFBF"/>
              </a:solidFill>
              <a:latin typeface="Arial"/>
              <a:ea typeface="Arial"/>
              <a:cs typeface="Arial"/>
              <a:sym typeface="Arial"/>
            </a:endParaRPr>
          </a:p>
        </p:txBody>
      </p:sp>
      <p:sp>
        <p:nvSpPr>
          <p:cNvPr id="5" name="Shape 105"/>
          <p:cNvSpPr txBox="1"/>
          <p:nvPr/>
        </p:nvSpPr>
        <p:spPr>
          <a:xfrm>
            <a:off x="457200" y="4837112"/>
            <a:ext cx="1593849" cy="273049"/>
          </a:xfrm>
          <a:prstGeom prst="rect">
            <a:avLst/>
          </a:prstGeom>
          <a:no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BFBFBF"/>
              </a:buClr>
              <a:buSzPct val="25000"/>
              <a:buFont typeface="Arial"/>
              <a:buNone/>
            </a:pPr>
            <a:r>
              <a:rPr lang="en-US" sz="600" b="0" i="0" u="none" strike="noStrike" cap="none" dirty="0">
                <a:solidFill>
                  <a:srgbClr val="BFBFBF"/>
                </a:solidFill>
                <a:latin typeface="Arial"/>
                <a:ea typeface="Arial"/>
                <a:cs typeface="Arial"/>
                <a:sym typeface="Arial"/>
              </a:rPr>
              <a:t>© DataStax, All Rights Reserved.</a:t>
            </a:r>
          </a:p>
        </p:txBody>
      </p:sp>
    </p:spTree>
    <p:extLst>
      <p:ext uri="{BB962C8B-B14F-4D97-AF65-F5344CB8AC3E}">
        <p14:creationId xmlns:p14="http://schemas.microsoft.com/office/powerpoint/2010/main" val="3689968159"/>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57200" y="1858516"/>
            <a:ext cx="8229600" cy="857250"/>
          </a:xfrm>
        </p:spPr>
        <p:txBody>
          <a:bodyPr>
            <a:normAutofit/>
          </a:bodyPr>
          <a:lstStyle/>
          <a:p>
            <a:r>
              <a:rPr lang="en-US" sz="4000" dirty="0" smtClean="0">
                <a:latin typeface="HelveticaNeueLT Std Lt" pitchFamily="34" charset="0"/>
              </a:rPr>
              <a:t>Thank You!</a:t>
            </a:r>
            <a:endParaRPr lang="en-US" sz="4000" dirty="0">
              <a:latin typeface="HelveticaNeueLT Std Lt" pitchFamily="34" charset="0"/>
            </a:endParaRPr>
          </a:p>
        </p:txBody>
      </p:sp>
    </p:spTree>
    <p:extLst>
      <p:ext uri="{BB962C8B-B14F-4D97-AF65-F5344CB8AC3E}">
        <p14:creationId xmlns:p14="http://schemas.microsoft.com/office/powerpoint/2010/main" val="3051179337"/>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89" name="Picture 1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307975"/>
            <a:ext cx="9144000" cy="545147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37890" name="Slide Number Placeholder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ＭＳ Ｐゴシック" charset="0"/>
                <a:cs typeface="ＭＳ Ｐゴシック" charset="0"/>
              </a:defRPr>
            </a:lvl1pPr>
            <a:lvl2pPr marL="742950" indent="-285750">
              <a:defRPr sz="2400">
                <a:solidFill>
                  <a:schemeClr val="tx1"/>
                </a:solidFill>
                <a:latin typeface="Times New Roman" charset="0"/>
                <a:ea typeface="ＭＳ Ｐゴシック" charset="0"/>
              </a:defRPr>
            </a:lvl2pPr>
            <a:lvl3pPr marL="1143000" indent="-228600">
              <a:defRPr sz="2400">
                <a:solidFill>
                  <a:schemeClr val="tx1"/>
                </a:solidFill>
                <a:latin typeface="Times New Roman" charset="0"/>
                <a:ea typeface="ＭＳ Ｐゴシック" charset="0"/>
              </a:defRPr>
            </a:lvl3pPr>
            <a:lvl4pPr marL="1600200" indent="-228600">
              <a:defRPr sz="2400">
                <a:solidFill>
                  <a:schemeClr val="tx1"/>
                </a:solidFill>
                <a:latin typeface="Times New Roman" charset="0"/>
                <a:ea typeface="ＭＳ Ｐゴシック" charset="0"/>
              </a:defRPr>
            </a:lvl4pPr>
            <a:lvl5pPr marL="2057400" indent="-22860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fld id="{BFBE85FA-EF9D-BA4B-B2F7-00C0AB50D1B2}" type="slidenum">
              <a:rPr lang="en-US" sz="600">
                <a:solidFill>
                  <a:srgbClr val="BFBFBF"/>
                </a:solidFill>
                <a:latin typeface="Arial" charset="0"/>
                <a:cs typeface="Arial" charset="0"/>
              </a:rPr>
              <a:pPr/>
              <a:t>6</a:t>
            </a:fld>
            <a:endParaRPr lang="en-US" sz="600">
              <a:solidFill>
                <a:srgbClr val="BFBFBF"/>
              </a:solidFill>
              <a:latin typeface="Arial" charset="0"/>
              <a:cs typeface="Arial" charset="0"/>
            </a:endParaRPr>
          </a:p>
        </p:txBody>
      </p:sp>
      <p:pic>
        <p:nvPicPr>
          <p:cNvPr id="37891" name="Picture 5"/>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512888" y="1508125"/>
            <a:ext cx="1638300" cy="1395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892" name="Picture 4" descr="icon.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717675" y="2538413"/>
            <a:ext cx="293688" cy="293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893" name="Picture 6"/>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730500" y="1339850"/>
            <a:ext cx="5754688" cy="324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7894" name="Group 7"/>
          <p:cNvGrpSpPr>
            <a:grpSpLocks/>
          </p:cNvGrpSpPr>
          <p:nvPr/>
        </p:nvGrpSpPr>
        <p:grpSpPr bwMode="auto">
          <a:xfrm>
            <a:off x="4248150" y="1798638"/>
            <a:ext cx="706438" cy="912812"/>
            <a:chOff x="4247910" y="2134754"/>
            <a:chExt cx="706118" cy="912782"/>
          </a:xfrm>
        </p:grpSpPr>
        <p:pic>
          <p:nvPicPr>
            <p:cNvPr id="37903" name="Picture 81" descr="icon.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297138" y="2754928"/>
              <a:ext cx="292608" cy="292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904" name="Picture 82" descr="icon.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247910" y="2420231"/>
              <a:ext cx="292608" cy="292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905" name="Picture 84" descr="icon.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612193" y="2558047"/>
              <a:ext cx="292608" cy="292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906" name="Picture 85" descr="icon.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661420" y="2134754"/>
              <a:ext cx="292608" cy="2926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37895" name="Picture 86"/>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3189288" y="1454150"/>
            <a:ext cx="617537" cy="73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896" name="Footer Placeholder 3"/>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charset="0"/>
                <a:ea typeface="ＭＳ Ｐゴシック" charset="0"/>
                <a:cs typeface="ＭＳ Ｐゴシック" charset="0"/>
              </a:defRPr>
            </a:lvl1pPr>
            <a:lvl2pPr marL="742950" indent="-285750">
              <a:defRPr sz="2400">
                <a:solidFill>
                  <a:schemeClr val="tx1"/>
                </a:solidFill>
                <a:latin typeface="Times New Roman" charset="0"/>
                <a:ea typeface="ＭＳ Ｐゴシック" charset="0"/>
              </a:defRPr>
            </a:lvl2pPr>
            <a:lvl3pPr marL="1143000" indent="-228600">
              <a:defRPr sz="2400">
                <a:solidFill>
                  <a:schemeClr val="tx1"/>
                </a:solidFill>
                <a:latin typeface="Times New Roman" charset="0"/>
                <a:ea typeface="ＭＳ Ｐゴシック" charset="0"/>
              </a:defRPr>
            </a:lvl3pPr>
            <a:lvl4pPr marL="1600200" indent="-228600">
              <a:defRPr sz="2400">
                <a:solidFill>
                  <a:schemeClr val="tx1"/>
                </a:solidFill>
                <a:latin typeface="Times New Roman" charset="0"/>
                <a:ea typeface="ＭＳ Ｐゴシック" charset="0"/>
              </a:defRPr>
            </a:lvl4pPr>
            <a:lvl5pPr marL="2057400" indent="-228600">
              <a:defRPr sz="2400">
                <a:solidFill>
                  <a:schemeClr val="tx1"/>
                </a:solidFill>
                <a:latin typeface="Times New Roman" charset="0"/>
                <a:ea typeface="ＭＳ Ｐゴシック" charset="0"/>
              </a:defRPr>
            </a:lvl5pPr>
            <a:lvl6pPr marL="2514600" indent="-228600"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eaLnBrk="0" fontAlgn="base" hangingPunct="0">
              <a:spcBef>
                <a:spcPct val="0"/>
              </a:spcBef>
              <a:spcAft>
                <a:spcPct val="0"/>
              </a:spcAft>
              <a:defRPr sz="2400">
                <a:solidFill>
                  <a:schemeClr val="tx1"/>
                </a:solidFill>
                <a:latin typeface="Times New Roman" charset="0"/>
                <a:ea typeface="ＭＳ Ｐゴシック" charset="0"/>
              </a:defRPr>
            </a:lvl9pPr>
          </a:lstStyle>
          <a:p>
            <a:r>
              <a:rPr lang="en-US" sz="600" dirty="0">
                <a:solidFill>
                  <a:srgbClr val="BFBFBF"/>
                </a:solidFill>
                <a:latin typeface="Arial" charset="0"/>
                <a:cs typeface="Arial" charset="0"/>
              </a:rPr>
              <a:t>© DataStax, All Rights Reserved.</a:t>
            </a:r>
          </a:p>
        </p:txBody>
      </p:sp>
      <p:sp>
        <p:nvSpPr>
          <p:cNvPr id="3" name="Rectangular Callout 2"/>
          <p:cNvSpPr/>
          <p:nvPr/>
        </p:nvSpPr>
        <p:spPr>
          <a:xfrm>
            <a:off x="395288" y="3508375"/>
            <a:ext cx="863600" cy="503238"/>
          </a:xfrm>
          <a:prstGeom prst="wedgeRectCallout">
            <a:avLst>
              <a:gd name="adj1" fmla="val 93678"/>
              <a:gd name="adj2" fmla="val -166278"/>
            </a:avLst>
          </a:prstGeom>
        </p:spPr>
        <p:style>
          <a:lnRef idx="1">
            <a:schemeClr val="accent1"/>
          </a:lnRef>
          <a:fillRef idx="3">
            <a:schemeClr val="accent1"/>
          </a:fillRef>
          <a:effectRef idx="2">
            <a:schemeClr val="accent1"/>
          </a:effectRef>
          <a:fontRef idx="minor">
            <a:schemeClr val="lt1"/>
          </a:fontRef>
        </p:style>
        <p:txBody>
          <a:bodyPr lIns="91432" tIns="45716" rIns="91432" bIns="45716" anchor="ctr"/>
          <a:lstStyle/>
          <a:p>
            <a:pPr algn="ctr" eaLnBrk="1" hangingPunct="1">
              <a:defRPr/>
            </a:pPr>
            <a:r>
              <a:rPr lang="en-US" sz="1000" dirty="0"/>
              <a:t>Performance</a:t>
            </a:r>
          </a:p>
        </p:txBody>
      </p:sp>
      <p:sp>
        <p:nvSpPr>
          <p:cNvPr id="97" name="Rectangular Callout 96"/>
          <p:cNvSpPr/>
          <p:nvPr/>
        </p:nvSpPr>
        <p:spPr>
          <a:xfrm>
            <a:off x="611188" y="700088"/>
            <a:ext cx="865187" cy="503237"/>
          </a:xfrm>
          <a:prstGeom prst="wedgeRectCallout">
            <a:avLst>
              <a:gd name="adj1" fmla="val 55808"/>
              <a:gd name="adj2" fmla="val 127424"/>
            </a:avLst>
          </a:prstGeom>
        </p:spPr>
        <p:style>
          <a:lnRef idx="1">
            <a:schemeClr val="accent1"/>
          </a:lnRef>
          <a:fillRef idx="3">
            <a:schemeClr val="accent1"/>
          </a:fillRef>
          <a:effectRef idx="2">
            <a:schemeClr val="accent1"/>
          </a:effectRef>
          <a:fontRef idx="minor">
            <a:schemeClr val="lt1"/>
          </a:fontRef>
        </p:style>
        <p:txBody>
          <a:bodyPr lIns="91432" tIns="45716" rIns="91432" bIns="45716" anchor="ctr"/>
          <a:lstStyle/>
          <a:p>
            <a:pPr algn="ctr" eaLnBrk="1" hangingPunct="1">
              <a:defRPr/>
            </a:pPr>
            <a:r>
              <a:rPr lang="en-US" sz="1000" dirty="0"/>
              <a:t>Scalability</a:t>
            </a:r>
          </a:p>
        </p:txBody>
      </p:sp>
      <p:sp>
        <p:nvSpPr>
          <p:cNvPr id="98" name="Rectangular Callout 97"/>
          <p:cNvSpPr/>
          <p:nvPr/>
        </p:nvSpPr>
        <p:spPr>
          <a:xfrm>
            <a:off x="5076825" y="700088"/>
            <a:ext cx="863600" cy="503237"/>
          </a:xfrm>
          <a:prstGeom prst="wedgeRectCallout">
            <a:avLst>
              <a:gd name="adj1" fmla="val 2610"/>
              <a:gd name="adj2" fmla="val 161432"/>
            </a:avLst>
          </a:prstGeom>
        </p:spPr>
        <p:style>
          <a:lnRef idx="1">
            <a:schemeClr val="accent1"/>
          </a:lnRef>
          <a:fillRef idx="3">
            <a:schemeClr val="accent1"/>
          </a:fillRef>
          <a:effectRef idx="2">
            <a:schemeClr val="accent1"/>
          </a:effectRef>
          <a:fontRef idx="minor">
            <a:schemeClr val="lt1"/>
          </a:fontRef>
        </p:style>
        <p:txBody>
          <a:bodyPr lIns="91432" tIns="45716" rIns="91432" bIns="45716" anchor="ctr"/>
          <a:lstStyle/>
          <a:p>
            <a:pPr algn="ctr" eaLnBrk="1" hangingPunct="1">
              <a:defRPr/>
            </a:pPr>
            <a:r>
              <a:rPr lang="en-US" sz="1000" dirty="0"/>
              <a:t>Availability</a:t>
            </a:r>
          </a:p>
        </p:txBody>
      </p:sp>
      <p:sp>
        <p:nvSpPr>
          <p:cNvPr id="99" name="Rectangular Callout 98"/>
          <p:cNvSpPr/>
          <p:nvPr/>
        </p:nvSpPr>
        <p:spPr>
          <a:xfrm>
            <a:off x="7596188" y="627063"/>
            <a:ext cx="936625" cy="504825"/>
          </a:xfrm>
          <a:prstGeom prst="wedgeRectCallout">
            <a:avLst>
              <a:gd name="adj1" fmla="val 2611"/>
              <a:gd name="adj2" fmla="val 136699"/>
            </a:avLst>
          </a:prstGeom>
        </p:spPr>
        <p:style>
          <a:lnRef idx="1">
            <a:schemeClr val="accent1"/>
          </a:lnRef>
          <a:fillRef idx="3">
            <a:schemeClr val="accent1"/>
          </a:fillRef>
          <a:effectRef idx="2">
            <a:schemeClr val="accent1"/>
          </a:effectRef>
          <a:fontRef idx="minor">
            <a:schemeClr val="lt1"/>
          </a:fontRef>
        </p:style>
        <p:txBody>
          <a:bodyPr lIns="91432" tIns="45716" rIns="91432" bIns="45716" anchor="ctr"/>
          <a:lstStyle/>
          <a:p>
            <a:pPr algn="ctr" eaLnBrk="1" hangingPunct="1">
              <a:defRPr/>
            </a:pPr>
            <a:r>
              <a:rPr lang="en-US" sz="1000" dirty="0"/>
              <a:t>Security</a:t>
            </a:r>
          </a:p>
        </p:txBody>
      </p:sp>
      <p:sp>
        <p:nvSpPr>
          <p:cNvPr id="100" name="Rectangular Callout 99"/>
          <p:cNvSpPr/>
          <p:nvPr/>
        </p:nvSpPr>
        <p:spPr>
          <a:xfrm>
            <a:off x="5724525" y="4084638"/>
            <a:ext cx="1008063" cy="503237"/>
          </a:xfrm>
          <a:prstGeom prst="wedgeRectCallout">
            <a:avLst>
              <a:gd name="adj1" fmla="val -5505"/>
              <a:gd name="adj2" fmla="val -152366"/>
            </a:avLst>
          </a:prstGeom>
        </p:spPr>
        <p:style>
          <a:lnRef idx="1">
            <a:schemeClr val="accent1"/>
          </a:lnRef>
          <a:fillRef idx="3">
            <a:schemeClr val="accent1"/>
          </a:fillRef>
          <a:effectRef idx="2">
            <a:schemeClr val="accent1"/>
          </a:effectRef>
          <a:fontRef idx="minor">
            <a:schemeClr val="lt1"/>
          </a:fontRef>
        </p:style>
        <p:txBody>
          <a:bodyPr lIns="91432" tIns="45716" rIns="91432" bIns="45716" anchor="ctr"/>
          <a:lstStyle/>
          <a:p>
            <a:pPr algn="ctr" eaLnBrk="1" hangingPunct="1">
              <a:defRPr/>
            </a:pPr>
            <a:r>
              <a:rPr lang="en-US" sz="1000" dirty="0"/>
              <a:t>Agility / Manageability </a:t>
            </a:r>
          </a:p>
        </p:txBody>
      </p:sp>
      <p:sp>
        <p:nvSpPr>
          <p:cNvPr id="37902" name="Shape 333"/>
          <p:cNvSpPr txBox="1">
            <a:spLocks/>
          </p:cNvSpPr>
          <p:nvPr/>
        </p:nvSpPr>
        <p:spPr bwMode="auto">
          <a:xfrm>
            <a:off x="457200" y="-85725"/>
            <a:ext cx="822960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00" rIns="91425" bIns="45700" anchor="ctr"/>
          <a:lstStyle>
            <a:lvl1pPr defTabSz="912813">
              <a:defRPr sz="2400">
                <a:solidFill>
                  <a:schemeClr val="tx1"/>
                </a:solidFill>
                <a:latin typeface="Times New Roman" charset="0"/>
                <a:ea typeface="ＭＳ Ｐゴシック" charset="0"/>
                <a:cs typeface="ＭＳ Ｐゴシック" charset="0"/>
              </a:defRPr>
            </a:lvl1pPr>
            <a:lvl2pPr marL="742950" indent="-285750" defTabSz="912813">
              <a:defRPr sz="2400">
                <a:solidFill>
                  <a:schemeClr val="tx1"/>
                </a:solidFill>
                <a:latin typeface="Times New Roman" charset="0"/>
                <a:ea typeface="ＭＳ Ｐゴシック" charset="0"/>
              </a:defRPr>
            </a:lvl2pPr>
            <a:lvl3pPr marL="1143000" indent="-228600" defTabSz="912813">
              <a:defRPr sz="2400">
                <a:solidFill>
                  <a:schemeClr val="tx1"/>
                </a:solidFill>
                <a:latin typeface="Times New Roman" charset="0"/>
                <a:ea typeface="ＭＳ Ｐゴシック" charset="0"/>
              </a:defRPr>
            </a:lvl3pPr>
            <a:lvl4pPr marL="1600200" indent="-228600" defTabSz="912813">
              <a:defRPr sz="2400">
                <a:solidFill>
                  <a:schemeClr val="tx1"/>
                </a:solidFill>
                <a:latin typeface="Times New Roman" charset="0"/>
                <a:ea typeface="ＭＳ Ｐゴシック" charset="0"/>
              </a:defRPr>
            </a:lvl4pPr>
            <a:lvl5pPr marL="2057400" indent="-228600" defTabSz="912813">
              <a:defRPr sz="2400">
                <a:solidFill>
                  <a:schemeClr val="tx1"/>
                </a:solidFill>
                <a:latin typeface="Times New Roman" charset="0"/>
                <a:ea typeface="ＭＳ Ｐゴシック" charset="0"/>
              </a:defRPr>
            </a:lvl5pPr>
            <a:lvl6pPr marL="2514600" indent="-228600" defTabSz="912813" eaLnBrk="0" fontAlgn="base" hangingPunct="0">
              <a:spcBef>
                <a:spcPct val="0"/>
              </a:spcBef>
              <a:spcAft>
                <a:spcPct val="0"/>
              </a:spcAft>
              <a:defRPr sz="2400">
                <a:solidFill>
                  <a:schemeClr val="tx1"/>
                </a:solidFill>
                <a:latin typeface="Times New Roman" charset="0"/>
                <a:ea typeface="ＭＳ Ｐゴシック" charset="0"/>
              </a:defRPr>
            </a:lvl6pPr>
            <a:lvl7pPr marL="2971800" indent="-228600" defTabSz="912813" eaLnBrk="0" fontAlgn="base" hangingPunct="0">
              <a:spcBef>
                <a:spcPct val="0"/>
              </a:spcBef>
              <a:spcAft>
                <a:spcPct val="0"/>
              </a:spcAft>
              <a:defRPr sz="2400">
                <a:solidFill>
                  <a:schemeClr val="tx1"/>
                </a:solidFill>
                <a:latin typeface="Times New Roman" charset="0"/>
                <a:ea typeface="ＭＳ Ｐゴシック" charset="0"/>
              </a:defRPr>
            </a:lvl7pPr>
            <a:lvl8pPr marL="3429000" indent="-228600" defTabSz="912813" eaLnBrk="0" fontAlgn="base" hangingPunct="0">
              <a:spcBef>
                <a:spcPct val="0"/>
              </a:spcBef>
              <a:spcAft>
                <a:spcPct val="0"/>
              </a:spcAft>
              <a:defRPr sz="2400">
                <a:solidFill>
                  <a:schemeClr val="tx1"/>
                </a:solidFill>
                <a:latin typeface="Times New Roman" charset="0"/>
                <a:ea typeface="ＭＳ Ｐゴシック" charset="0"/>
              </a:defRPr>
            </a:lvl8pPr>
            <a:lvl9pPr marL="3886200" indent="-228600" defTabSz="912813" eaLnBrk="0" fontAlgn="base" hangingPunct="0">
              <a:spcBef>
                <a:spcPct val="0"/>
              </a:spcBef>
              <a:spcAft>
                <a:spcPct val="0"/>
              </a:spcAft>
              <a:defRPr sz="2400">
                <a:solidFill>
                  <a:schemeClr val="tx1"/>
                </a:solidFill>
                <a:latin typeface="Times New Roman" charset="0"/>
                <a:ea typeface="ＭＳ Ｐゴシック" charset="0"/>
              </a:defRPr>
            </a:lvl9pPr>
          </a:lstStyle>
          <a:p>
            <a:pPr eaLnBrk="1" hangingPunct="1">
              <a:buClr>
                <a:schemeClr val="accent1"/>
              </a:buClr>
              <a:buSzPct val="25000"/>
            </a:pPr>
            <a:r>
              <a:rPr lang="en-US" sz="3200">
                <a:solidFill>
                  <a:schemeClr val="accent1"/>
                </a:solidFill>
                <a:latin typeface="HelveticaNeueLT Std Lt" charset="0"/>
                <a:cs typeface="Arial" charset="0"/>
              </a:rPr>
              <a:t>Top 5 Challenges of Cloud Applications</a:t>
            </a:r>
            <a:endParaRPr lang="en-US" sz="3200">
              <a:solidFill>
                <a:schemeClr val="accent1"/>
              </a:solidFill>
              <a:latin typeface="Arial" charset="0"/>
              <a:cs typeface="Arial" charset="0"/>
              <a:sym typeface="Arial" charset="0"/>
            </a:endParaRPr>
          </a:p>
        </p:txBody>
      </p:sp>
    </p:spTree>
    <p:extLst>
      <p:ext uri="{BB962C8B-B14F-4D97-AF65-F5344CB8AC3E}">
        <p14:creationId xmlns:p14="http://schemas.microsoft.com/office/powerpoint/2010/main" val="4049730798"/>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0" y="-308570"/>
            <a:ext cx="9144000" cy="5452070"/>
          </a:xfrm>
          <a:prstGeom prst="rect">
            <a:avLst/>
          </a:prstGeom>
          <a:ln>
            <a:solidFill>
              <a:schemeClr val="tx1"/>
            </a:solidFill>
            <a:headEnd type="none"/>
            <a:tailEnd type="none"/>
          </a:ln>
        </p:spPr>
      </p:pic>
      <p:sp>
        <p:nvSpPr>
          <p:cNvPr id="4" name="Slide Number Placeholder 3"/>
          <p:cNvSpPr>
            <a:spLocks noGrp="1"/>
          </p:cNvSpPr>
          <p:nvPr>
            <p:ph type="sldNum" sz="quarter" idx="12"/>
          </p:nvPr>
        </p:nvSpPr>
        <p:spPr/>
        <p:txBody>
          <a:bodyPr/>
          <a:lstStyle/>
          <a:p>
            <a:fld id="{B10D5614-B734-4280-8F57-1D4947433C97}" type="slidenum">
              <a:rPr lang="en-US" smtClean="0"/>
              <a:pPr/>
              <a:t>7</a:t>
            </a:fld>
            <a:endParaRPr lang="en-US" dirty="0"/>
          </a:p>
        </p:txBody>
      </p:sp>
      <p:pic>
        <p:nvPicPr>
          <p:cNvPr id="6" name="Picture 5"/>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1512455" y="1507737"/>
            <a:ext cx="1638102" cy="1395984"/>
          </a:xfrm>
          <a:prstGeom prst="rect">
            <a:avLst/>
          </a:prstGeom>
        </p:spPr>
      </p:pic>
      <p:pic>
        <p:nvPicPr>
          <p:cNvPr id="5" name="Picture 4" descr="icon.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1717964" y="2538747"/>
            <a:ext cx="292608" cy="292608"/>
          </a:xfrm>
          <a:prstGeom prst="rect">
            <a:avLst/>
          </a:prstGeom>
        </p:spPr>
      </p:pic>
      <p:pic>
        <p:nvPicPr>
          <p:cNvPr id="7" name="Picture 6"/>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2729891" y="1339262"/>
            <a:ext cx="5754624" cy="3249168"/>
          </a:xfrm>
          <a:prstGeom prst="rect">
            <a:avLst/>
          </a:prstGeom>
        </p:spPr>
      </p:pic>
      <p:grpSp>
        <p:nvGrpSpPr>
          <p:cNvPr id="8" name="Group 7"/>
          <p:cNvGrpSpPr/>
          <p:nvPr/>
        </p:nvGrpSpPr>
        <p:grpSpPr>
          <a:xfrm>
            <a:off x="4247910" y="1798683"/>
            <a:ext cx="706118" cy="912782"/>
            <a:chOff x="4247910" y="2134754"/>
            <a:chExt cx="706118" cy="912782"/>
          </a:xfrm>
        </p:grpSpPr>
        <p:pic>
          <p:nvPicPr>
            <p:cNvPr id="82" name="Picture 81" descr="icon.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4297138" y="2754928"/>
              <a:ext cx="292608" cy="292608"/>
            </a:xfrm>
            <a:prstGeom prst="rect">
              <a:avLst/>
            </a:prstGeom>
          </p:spPr>
        </p:pic>
        <p:pic>
          <p:nvPicPr>
            <p:cNvPr id="83" name="Picture 82" descr="icon.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4247910" y="2420231"/>
              <a:ext cx="292608" cy="292608"/>
            </a:xfrm>
            <a:prstGeom prst="rect">
              <a:avLst/>
            </a:prstGeom>
          </p:spPr>
        </p:pic>
        <p:pic>
          <p:nvPicPr>
            <p:cNvPr id="85" name="Picture 84" descr="icon.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4612193" y="2558047"/>
              <a:ext cx="292608" cy="292608"/>
            </a:xfrm>
            <a:prstGeom prst="rect">
              <a:avLst/>
            </a:prstGeom>
          </p:spPr>
        </p:pic>
        <p:pic>
          <p:nvPicPr>
            <p:cNvPr id="86" name="Picture 85" descr="icon.png"/>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4661420" y="2134754"/>
              <a:ext cx="292608" cy="292608"/>
            </a:xfrm>
            <a:prstGeom prst="rect">
              <a:avLst/>
            </a:prstGeom>
          </p:spPr>
        </p:pic>
      </p:grpSp>
      <p:pic>
        <p:nvPicPr>
          <p:cNvPr id="87" name="Picture 86"/>
          <p:cNvPicPr>
            <a:picLocks noChangeAspect="1"/>
          </p:cNvPicPr>
          <p:nvPr/>
        </p:nvPicPr>
        <p:blipFill rotWithShape="1">
          <a:blip r:embed="rId7" cstate="hqprint">
            <a:extLst>
              <a:ext uri="{28A0092B-C50C-407E-A947-70E740481C1C}">
                <a14:useLocalDpi xmlns:a14="http://schemas.microsoft.com/office/drawing/2010/main"/>
              </a:ext>
            </a:extLst>
          </a:blip>
          <a:srcRect/>
          <a:stretch/>
        </p:blipFill>
        <p:spPr>
          <a:xfrm>
            <a:off x="3189938" y="1453416"/>
            <a:ext cx="616984" cy="730585"/>
          </a:xfrm>
          <a:prstGeom prst="rect">
            <a:avLst/>
          </a:prstGeom>
        </p:spPr>
      </p:pic>
      <p:sp>
        <p:nvSpPr>
          <p:cNvPr id="88" name="Footer Placeholder 3"/>
          <p:cNvSpPr>
            <a:spLocks noGrp="1"/>
          </p:cNvSpPr>
          <p:nvPr>
            <p:ph type="ftr" sz="quarter" idx="11"/>
          </p:nvPr>
        </p:nvSpPr>
        <p:spPr>
          <a:xfrm>
            <a:off x="457200" y="4836827"/>
            <a:ext cx="1594520" cy="273844"/>
          </a:xfrm>
        </p:spPr>
        <p:txBody>
          <a:bodyPr/>
          <a:lstStyle/>
          <a:p>
            <a:r>
              <a:rPr lang="en-US" dirty="0" smtClean="0"/>
              <a:t>© DataStax, All Rights Reserved.</a:t>
            </a:r>
            <a:endParaRPr lang="en-US" dirty="0"/>
          </a:p>
        </p:txBody>
      </p:sp>
      <p:sp>
        <p:nvSpPr>
          <p:cNvPr id="3" name="Rectangular Callout 2"/>
          <p:cNvSpPr/>
          <p:nvPr/>
        </p:nvSpPr>
        <p:spPr>
          <a:xfrm>
            <a:off x="395536" y="3507854"/>
            <a:ext cx="864096" cy="504056"/>
          </a:xfrm>
          <a:prstGeom prst="wedgeRectCallout">
            <a:avLst>
              <a:gd name="adj1" fmla="val 93678"/>
              <a:gd name="adj2" fmla="val -166278"/>
            </a:avLst>
          </a:prstGeom>
        </p:spPr>
        <p:style>
          <a:lnRef idx="1">
            <a:schemeClr val="accent1"/>
          </a:lnRef>
          <a:fillRef idx="3">
            <a:schemeClr val="accent1"/>
          </a:fillRef>
          <a:effectRef idx="2">
            <a:schemeClr val="accent1"/>
          </a:effectRef>
          <a:fontRef idx="minor">
            <a:schemeClr val="lt1"/>
          </a:fontRef>
        </p:style>
        <p:txBody>
          <a:bodyPr lIns="91432" tIns="45716" rIns="91432" bIns="45716" rtlCol="0" anchor="ctr"/>
          <a:lstStyle/>
          <a:p>
            <a:pPr algn="ctr"/>
            <a:r>
              <a:rPr lang="en-US" sz="1000" dirty="0"/>
              <a:t>Performance</a:t>
            </a:r>
          </a:p>
        </p:txBody>
      </p:sp>
      <p:sp>
        <p:nvSpPr>
          <p:cNvPr id="97" name="Rectangular Callout 96"/>
          <p:cNvSpPr/>
          <p:nvPr/>
        </p:nvSpPr>
        <p:spPr>
          <a:xfrm>
            <a:off x="611560" y="699542"/>
            <a:ext cx="864096" cy="504056"/>
          </a:xfrm>
          <a:prstGeom prst="wedgeRectCallout">
            <a:avLst>
              <a:gd name="adj1" fmla="val 55808"/>
              <a:gd name="adj2" fmla="val 127424"/>
            </a:avLst>
          </a:prstGeom>
        </p:spPr>
        <p:style>
          <a:lnRef idx="1">
            <a:schemeClr val="accent1"/>
          </a:lnRef>
          <a:fillRef idx="3">
            <a:schemeClr val="accent1"/>
          </a:fillRef>
          <a:effectRef idx="2">
            <a:schemeClr val="accent1"/>
          </a:effectRef>
          <a:fontRef idx="minor">
            <a:schemeClr val="lt1"/>
          </a:fontRef>
        </p:style>
        <p:txBody>
          <a:bodyPr lIns="91432" tIns="45716" rIns="91432" bIns="45716" rtlCol="0" anchor="ctr"/>
          <a:lstStyle/>
          <a:p>
            <a:pPr algn="ctr"/>
            <a:r>
              <a:rPr lang="en-US" sz="1000" dirty="0"/>
              <a:t>Scalability</a:t>
            </a:r>
          </a:p>
        </p:txBody>
      </p:sp>
      <p:sp>
        <p:nvSpPr>
          <p:cNvPr id="98" name="Rectangular Callout 97"/>
          <p:cNvSpPr/>
          <p:nvPr/>
        </p:nvSpPr>
        <p:spPr>
          <a:xfrm>
            <a:off x="5076056" y="699542"/>
            <a:ext cx="864096" cy="504056"/>
          </a:xfrm>
          <a:prstGeom prst="wedgeRectCallout">
            <a:avLst>
              <a:gd name="adj1" fmla="val 2610"/>
              <a:gd name="adj2" fmla="val 161432"/>
            </a:avLst>
          </a:prstGeom>
        </p:spPr>
        <p:style>
          <a:lnRef idx="1">
            <a:schemeClr val="accent1"/>
          </a:lnRef>
          <a:fillRef idx="3">
            <a:schemeClr val="accent1"/>
          </a:fillRef>
          <a:effectRef idx="2">
            <a:schemeClr val="accent1"/>
          </a:effectRef>
          <a:fontRef idx="minor">
            <a:schemeClr val="lt1"/>
          </a:fontRef>
        </p:style>
        <p:txBody>
          <a:bodyPr lIns="91432" tIns="45716" rIns="91432" bIns="45716" rtlCol="0" anchor="ctr"/>
          <a:lstStyle/>
          <a:p>
            <a:pPr algn="ctr"/>
            <a:r>
              <a:rPr lang="en-US" sz="1000" dirty="0"/>
              <a:t>Availability</a:t>
            </a:r>
          </a:p>
        </p:txBody>
      </p:sp>
      <p:sp>
        <p:nvSpPr>
          <p:cNvPr id="99" name="Rectangular Callout 98"/>
          <p:cNvSpPr/>
          <p:nvPr/>
        </p:nvSpPr>
        <p:spPr>
          <a:xfrm>
            <a:off x="7596336" y="627534"/>
            <a:ext cx="936104" cy="504056"/>
          </a:xfrm>
          <a:prstGeom prst="wedgeRectCallout">
            <a:avLst>
              <a:gd name="adj1" fmla="val 2611"/>
              <a:gd name="adj2" fmla="val 136699"/>
            </a:avLst>
          </a:prstGeom>
        </p:spPr>
        <p:style>
          <a:lnRef idx="1">
            <a:schemeClr val="accent1"/>
          </a:lnRef>
          <a:fillRef idx="3">
            <a:schemeClr val="accent1"/>
          </a:fillRef>
          <a:effectRef idx="2">
            <a:schemeClr val="accent1"/>
          </a:effectRef>
          <a:fontRef idx="minor">
            <a:schemeClr val="lt1"/>
          </a:fontRef>
        </p:style>
        <p:txBody>
          <a:bodyPr lIns="91432" tIns="45716" rIns="91432" bIns="45716" rtlCol="0" anchor="ctr"/>
          <a:lstStyle/>
          <a:p>
            <a:pPr algn="ctr"/>
            <a:r>
              <a:rPr lang="en-US" sz="1000" dirty="0"/>
              <a:t>Security</a:t>
            </a:r>
          </a:p>
        </p:txBody>
      </p:sp>
      <p:sp>
        <p:nvSpPr>
          <p:cNvPr id="100" name="Rectangular Callout 99"/>
          <p:cNvSpPr/>
          <p:nvPr/>
        </p:nvSpPr>
        <p:spPr>
          <a:xfrm>
            <a:off x="5724128" y="4083918"/>
            <a:ext cx="1008112" cy="504056"/>
          </a:xfrm>
          <a:prstGeom prst="wedgeRectCallout">
            <a:avLst>
              <a:gd name="adj1" fmla="val -5505"/>
              <a:gd name="adj2" fmla="val -152366"/>
            </a:avLst>
          </a:prstGeom>
        </p:spPr>
        <p:style>
          <a:lnRef idx="1">
            <a:schemeClr val="accent1"/>
          </a:lnRef>
          <a:fillRef idx="3">
            <a:schemeClr val="accent1"/>
          </a:fillRef>
          <a:effectRef idx="2">
            <a:schemeClr val="accent1"/>
          </a:effectRef>
          <a:fontRef idx="minor">
            <a:schemeClr val="lt1"/>
          </a:fontRef>
        </p:style>
        <p:txBody>
          <a:bodyPr lIns="91432" tIns="45716" rIns="91432" bIns="45716" rtlCol="0" anchor="ctr"/>
          <a:lstStyle/>
          <a:p>
            <a:pPr algn="ctr"/>
            <a:r>
              <a:rPr lang="en-US" sz="1000" dirty="0"/>
              <a:t>Agility / Manageability </a:t>
            </a:r>
          </a:p>
        </p:txBody>
      </p:sp>
      <p:sp>
        <p:nvSpPr>
          <p:cNvPr id="22" name="Shape 333"/>
          <p:cNvSpPr txBox="1">
            <a:spLocks/>
          </p:cNvSpPr>
          <p:nvPr/>
        </p:nvSpPr>
        <p:spPr>
          <a:xfrm>
            <a:off x="457200" y="-85700"/>
            <a:ext cx="8229600" cy="857250"/>
          </a:xfrm>
          <a:prstGeom prst="rect">
            <a:avLst/>
          </a:prstGeom>
          <a:noFill/>
          <a:ln>
            <a:noFill/>
          </a:ln>
        </p:spPr>
        <p:txBody>
          <a:bodyPr vert="horz" lIns="91425" tIns="45700" rIns="91425" bIns="45700" rtlCol="0" anchor="ctr" anchorCtr="0">
            <a:noAutofit/>
          </a:bodyPr>
          <a:lstStyle>
            <a:lvl1pPr algn="l" defTabSz="914308" rtl="0" eaLnBrk="1" latinLnBrk="0" hangingPunct="1">
              <a:spcBef>
                <a:spcPts val="0"/>
              </a:spcBef>
              <a:buNone/>
              <a:defRPr sz="3200" b="0" i="0" kern="1200">
                <a:solidFill>
                  <a:schemeClr val="accent1"/>
                </a:solidFill>
                <a:latin typeface="HelveticaNeueLT Std Lt"/>
                <a:ea typeface="+mj-ea"/>
                <a:cs typeface="HelveticaNeueLT Std Lt"/>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pPr>
              <a:buClr>
                <a:schemeClr val="accent1"/>
              </a:buClr>
              <a:buSzPct val="25000"/>
            </a:pPr>
            <a:r>
              <a:rPr lang="en-US" dirty="0" smtClean="0"/>
              <a:t>Top 5 Challenges of Cloud Applications</a:t>
            </a:r>
            <a:endParaRPr lang="en-US" dirty="0">
              <a:latin typeface="Arial"/>
              <a:ea typeface="Arial"/>
              <a:cs typeface="Arial"/>
              <a:sym typeface="Arial"/>
            </a:endParaRPr>
          </a:p>
        </p:txBody>
      </p:sp>
      <p:sp>
        <p:nvSpPr>
          <p:cNvPr id="20" name="Oval 19"/>
          <p:cNvSpPr/>
          <p:nvPr/>
        </p:nvSpPr>
        <p:spPr>
          <a:xfrm>
            <a:off x="179512" y="3291830"/>
            <a:ext cx="1371600" cy="914400"/>
          </a:xfrm>
          <a:prstGeom prst="ellipse">
            <a:avLst/>
          </a:prstGeom>
          <a:noFill/>
          <a:ln w="25400">
            <a:solidFill>
              <a:schemeClr val="accent2"/>
            </a:solidFill>
          </a:ln>
        </p:spPr>
        <p:style>
          <a:lnRef idx="1">
            <a:schemeClr val="accent1"/>
          </a:lnRef>
          <a:fillRef idx="3">
            <a:schemeClr val="accent1"/>
          </a:fillRef>
          <a:effectRef idx="2">
            <a:schemeClr val="accent1"/>
          </a:effectRef>
          <a:fontRef idx="minor">
            <a:schemeClr val="lt1"/>
          </a:fontRef>
        </p:style>
        <p:txBody>
          <a:bodyPr lIns="91432" tIns="45716" rIns="91432" bIns="45716" rtlCol="0" anchor="ctr"/>
          <a:lstStyle/>
          <a:p>
            <a:pPr algn="ctr"/>
            <a:endParaRPr lang="en-US"/>
          </a:p>
        </p:txBody>
      </p:sp>
    </p:spTree>
    <p:extLst>
      <p:ext uri="{BB962C8B-B14F-4D97-AF65-F5344CB8AC3E}">
        <p14:creationId xmlns:p14="http://schemas.microsoft.com/office/powerpoint/2010/main" val="2279409096"/>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0" y="2074540"/>
            <a:ext cx="9144000" cy="857250"/>
          </a:xfrm>
        </p:spPr>
        <p:txBody>
          <a:bodyPr>
            <a:normAutofit/>
          </a:bodyPr>
          <a:lstStyle/>
          <a:p>
            <a:r>
              <a:rPr lang="en-US" dirty="0" smtClean="0">
                <a:latin typeface="HelveticaNeueLT Std Lt" pitchFamily="34" charset="0"/>
              </a:rPr>
              <a:t>The Performance Challenge</a:t>
            </a:r>
            <a:endParaRPr lang="en-US" dirty="0">
              <a:latin typeface="HelveticaNeueLT Std Lt" pitchFamily="34" charset="0"/>
            </a:endParaRPr>
          </a:p>
        </p:txBody>
      </p:sp>
    </p:spTree>
    <p:extLst>
      <p:ext uri="{BB962C8B-B14F-4D97-AF65-F5344CB8AC3E}">
        <p14:creationId xmlns:p14="http://schemas.microsoft.com/office/powerpoint/2010/main" val="2831428910"/>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B10D5614-B734-4280-8F57-1D4947433C97}" type="slidenum">
              <a:rPr lang="en-US" smtClean="0">
                <a:solidFill>
                  <a:prstClr val="white">
                    <a:lumMod val="75000"/>
                  </a:prstClr>
                </a:solidFill>
              </a:rPr>
              <a:pPr/>
              <a:t>9</a:t>
            </a:fld>
            <a:endParaRPr lang="en-US" dirty="0">
              <a:solidFill>
                <a:prstClr val="white">
                  <a:lumMod val="75000"/>
                </a:prstClr>
              </a:solidFill>
            </a:endParaRPr>
          </a:p>
        </p:txBody>
      </p:sp>
      <p:sp>
        <p:nvSpPr>
          <p:cNvPr id="31" name="Footer Placeholder 3"/>
          <p:cNvSpPr>
            <a:spLocks noGrp="1"/>
          </p:cNvSpPr>
          <p:nvPr>
            <p:ph type="ftr" sz="quarter" idx="11"/>
          </p:nvPr>
        </p:nvSpPr>
        <p:spPr>
          <a:xfrm>
            <a:off x="457200" y="4836827"/>
            <a:ext cx="1594520" cy="273844"/>
          </a:xfrm>
        </p:spPr>
        <p:txBody>
          <a:bodyPr/>
          <a:lstStyle/>
          <a:p>
            <a:r>
              <a:rPr lang="en-US" dirty="0" smtClean="0"/>
              <a:t>© DataStax, All Rights Reserved.</a:t>
            </a:r>
            <a:endParaRPr lang="en-US" dirty="0"/>
          </a:p>
        </p:txBody>
      </p:sp>
      <p:pic>
        <p:nvPicPr>
          <p:cNvPr id="9" name="Picture 8" descr="internet-minute-2016-shar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1037" y="0"/>
            <a:ext cx="8763451" cy="5143500"/>
          </a:xfrm>
          <a:prstGeom prst="rect">
            <a:avLst/>
          </a:prstGeom>
        </p:spPr>
      </p:pic>
    </p:spTree>
    <p:extLst>
      <p:ext uri="{BB962C8B-B14F-4D97-AF65-F5344CB8AC3E}">
        <p14:creationId xmlns:p14="http://schemas.microsoft.com/office/powerpoint/2010/main" val="154278497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DataStax">
      <a:dk1>
        <a:sysClr val="windowText" lastClr="000000"/>
      </a:dk1>
      <a:lt1>
        <a:sysClr val="window" lastClr="FFFFFF"/>
      </a:lt1>
      <a:dk2>
        <a:srgbClr val="9EACAB"/>
      </a:dk2>
      <a:lt2>
        <a:srgbClr val="F8F9F7"/>
      </a:lt2>
      <a:accent1>
        <a:srgbClr val="007A97"/>
      </a:accent1>
      <a:accent2>
        <a:srgbClr val="CA5F14"/>
      </a:accent2>
      <a:accent3>
        <a:srgbClr val="FFC72C"/>
      </a:accent3>
      <a:accent4>
        <a:srgbClr val="A4D233"/>
      </a:accent4>
      <a:accent5>
        <a:srgbClr val="0CB7E1"/>
      </a:accent5>
      <a:accent6>
        <a:srgbClr val="8031A7"/>
      </a:accent6>
      <a:hlink>
        <a:srgbClr val="CA5F14"/>
      </a:hlink>
      <a:folHlink>
        <a:srgbClr val="374C51"/>
      </a:folHlink>
    </a:clrScheme>
    <a:fontScheme name="Mayas Fonts">
      <a:majorFont>
        <a:latin typeface="Source Sans Pro Light"/>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DataStax">
      <a:dk1>
        <a:sysClr val="windowText" lastClr="000000"/>
      </a:dk1>
      <a:lt1>
        <a:sysClr val="window" lastClr="FFFFFF"/>
      </a:lt1>
      <a:dk2>
        <a:srgbClr val="9EACAB"/>
      </a:dk2>
      <a:lt2>
        <a:srgbClr val="F8F9F7"/>
      </a:lt2>
      <a:accent1>
        <a:srgbClr val="007A97"/>
      </a:accent1>
      <a:accent2>
        <a:srgbClr val="CA5F14"/>
      </a:accent2>
      <a:accent3>
        <a:srgbClr val="FFC72C"/>
      </a:accent3>
      <a:accent4>
        <a:srgbClr val="A4D233"/>
      </a:accent4>
      <a:accent5>
        <a:srgbClr val="0CB7E1"/>
      </a:accent5>
      <a:accent6>
        <a:srgbClr val="8031A7"/>
      </a:accent6>
      <a:hlink>
        <a:srgbClr val="CA5F14"/>
      </a:hlink>
      <a:folHlink>
        <a:srgbClr val="374C51"/>
      </a:folHlink>
    </a:clrScheme>
    <a:fontScheme name="Mayas Fonts">
      <a:majorFont>
        <a:latin typeface="Source Sans Pro Light"/>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3_DataStax_Template">
  <a:themeElements>
    <a:clrScheme name="DataStax">
      <a:dk1>
        <a:srgbClr val="000000"/>
      </a:dk1>
      <a:lt1>
        <a:srgbClr val="FFFFFF"/>
      </a:lt1>
      <a:dk2>
        <a:srgbClr val="9EACAB"/>
      </a:dk2>
      <a:lt2>
        <a:srgbClr val="F8F9F7"/>
      </a:lt2>
      <a:accent1>
        <a:srgbClr val="007A97"/>
      </a:accent1>
      <a:accent2>
        <a:srgbClr val="CA5F14"/>
      </a:accent2>
      <a:accent3>
        <a:srgbClr val="FFC72C"/>
      </a:accent3>
      <a:accent4>
        <a:srgbClr val="A4D233"/>
      </a:accent4>
      <a:accent5>
        <a:srgbClr val="0CB7E1"/>
      </a:accent5>
      <a:accent6>
        <a:srgbClr val="8031A7"/>
      </a:accent6>
      <a:hlink>
        <a:srgbClr val="CA5F14"/>
      </a:hlink>
      <a:folHlink>
        <a:srgbClr val="374C5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4_DataStax_Template">
  <a:themeElements>
    <a:clrScheme name="DataStax">
      <a:dk1>
        <a:srgbClr val="000000"/>
      </a:dk1>
      <a:lt1>
        <a:srgbClr val="FFFFFF"/>
      </a:lt1>
      <a:dk2>
        <a:srgbClr val="9EACAB"/>
      </a:dk2>
      <a:lt2>
        <a:srgbClr val="F8F9F7"/>
      </a:lt2>
      <a:accent1>
        <a:srgbClr val="007A97"/>
      </a:accent1>
      <a:accent2>
        <a:srgbClr val="CA5F14"/>
      </a:accent2>
      <a:accent3>
        <a:srgbClr val="FFC72C"/>
      </a:accent3>
      <a:accent4>
        <a:srgbClr val="A4D233"/>
      </a:accent4>
      <a:accent5>
        <a:srgbClr val="0CB7E1"/>
      </a:accent5>
      <a:accent6>
        <a:srgbClr val="8031A7"/>
      </a:accent6>
      <a:hlink>
        <a:srgbClr val="CA5F14"/>
      </a:hlink>
      <a:folHlink>
        <a:srgbClr val="374C5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24042</TotalTime>
  <Words>3547</Words>
  <Application>Microsoft Macintosh PowerPoint</Application>
  <PresentationFormat>On-screen Show (16:9)</PresentationFormat>
  <Paragraphs>469</Paragraphs>
  <Slides>52</Slides>
  <Notes>49</Notes>
  <HiddenSlides>0</HiddenSlides>
  <MMClips>0</MMClips>
  <ScaleCrop>false</ScaleCrop>
  <HeadingPairs>
    <vt:vector size="4" baseType="variant">
      <vt:variant>
        <vt:lpstr>Theme</vt:lpstr>
      </vt:variant>
      <vt:variant>
        <vt:i4>4</vt:i4>
      </vt:variant>
      <vt:variant>
        <vt:lpstr>Slide Titles</vt:lpstr>
      </vt:variant>
      <vt:variant>
        <vt:i4>52</vt:i4>
      </vt:variant>
    </vt:vector>
  </HeadingPairs>
  <TitlesOfParts>
    <vt:vector size="56" baseType="lpstr">
      <vt:lpstr>Office Theme</vt:lpstr>
      <vt:lpstr>1_Office Theme</vt:lpstr>
      <vt:lpstr>3_DataStax_Template</vt:lpstr>
      <vt:lpstr>4_DataStax_Template</vt:lpstr>
      <vt:lpstr>The Performance Challenge  Providing an amazing customer experience no matter what.</vt:lpstr>
      <vt:lpstr>PowerPoint Presentation</vt:lpstr>
      <vt:lpstr>PowerPoint Presentation</vt:lpstr>
      <vt:lpstr>PowerPoint Presentation</vt:lpstr>
      <vt:lpstr>PowerPoint Presentation</vt:lpstr>
      <vt:lpstr>PowerPoint Presentation</vt:lpstr>
      <vt:lpstr>PowerPoint Presentation</vt:lpstr>
      <vt:lpstr>The Performance Challenge</vt:lpstr>
      <vt:lpstr>PowerPoint Presentation</vt:lpstr>
      <vt:lpstr>PowerPoint Presentation</vt:lpstr>
      <vt:lpstr>PowerPoint Presentation</vt:lpstr>
      <vt:lpstr>PowerPoint Presentation</vt:lpstr>
      <vt:lpstr>Powering Cloud Applications</vt:lpstr>
      <vt:lpstr>PowerPoint Presentation</vt:lpstr>
      <vt:lpstr>PowerPoint Presentation</vt:lpstr>
      <vt:lpstr>The Modular Cloud Application </vt:lpstr>
      <vt:lpstr>Accelerating performance with DSE</vt:lpstr>
      <vt:lpstr>PowerPoint Presentation</vt:lpstr>
      <vt:lpstr>Why Legacy Databases Won’t Work</vt:lpstr>
      <vt:lpstr>PowerPoint Presentation</vt:lpstr>
      <vt:lpstr>A Better Way</vt:lpstr>
      <vt:lpstr>Overview of the DSE Solution</vt:lpstr>
      <vt:lpstr>PowerPoint Presentation</vt:lpstr>
      <vt:lpstr>End Point Benchmark</vt:lpstr>
      <vt:lpstr>Overview of the DSE Solution</vt:lpstr>
      <vt:lpstr>Multi-Model</vt:lpstr>
      <vt:lpstr> Why Multi-Model?</vt:lpstr>
      <vt:lpstr>Overview of the DSE Solution</vt:lpstr>
      <vt:lpstr>PowerPoint Presentation</vt:lpstr>
      <vt:lpstr>PowerPoint Presentation</vt:lpstr>
      <vt:lpstr>Overview of the Latest Release</vt:lpstr>
      <vt:lpstr>Two Key Objectives of DSE 5.0 Release</vt:lpstr>
      <vt:lpstr>PowerPoint Presentation</vt:lpstr>
      <vt:lpstr>New in DSE 5.0 - DSE Tiered Storage</vt:lpstr>
      <vt:lpstr>New in DSE 5.0 - DSE Multi-Instance</vt:lpstr>
      <vt:lpstr>Security Enhancements in DSE 5.0</vt:lpstr>
      <vt:lpstr>Integration with External Apache SparkTM Clusters</vt:lpstr>
      <vt:lpstr>Tableau Ready</vt:lpstr>
      <vt:lpstr>DSE Search – Live Indexing Improvements</vt:lpstr>
      <vt:lpstr>Certified Apache CassandraTM 3.0</vt:lpstr>
      <vt:lpstr>Manageability Enhancements in OpsCenter 6.0</vt:lpstr>
      <vt:lpstr>Manageability Enhancements in OpsCenter 6.0</vt:lpstr>
      <vt:lpstr>Subscriptions Overview</vt:lpstr>
      <vt:lpstr>Challenge Accepted</vt:lpstr>
      <vt:lpstr>PowerPoint Presentation</vt:lpstr>
      <vt:lpstr>PowerPoint Presentation</vt:lpstr>
      <vt:lpstr>PowerPoint Presentation</vt:lpstr>
      <vt:lpstr>Conclusions</vt:lpstr>
      <vt:lpstr>PowerPoint Presentation</vt:lpstr>
      <vt:lpstr>Before we go…a few reminders</vt:lpstr>
      <vt:lpstr>Q &amp; A</vt:lpstr>
      <vt:lpstr>Thank You!</vt:lpstr>
    </vt:vector>
  </TitlesOfParts>
  <Company>Hewlett-Packard Company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EAMEJIA</dc:creator>
  <cp:lastModifiedBy>Allene Jue</cp:lastModifiedBy>
  <cp:revision>1021</cp:revision>
  <dcterms:created xsi:type="dcterms:W3CDTF">2014-02-03T20:55:49Z</dcterms:created>
  <dcterms:modified xsi:type="dcterms:W3CDTF">2016-09-26T21:07:54Z</dcterms:modified>
</cp:coreProperties>
</file>